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309" r:id="rId3"/>
    <p:sldId id="258" r:id="rId4"/>
    <p:sldId id="259" r:id="rId5"/>
    <p:sldId id="260" r:id="rId6"/>
    <p:sldId id="261" r:id="rId7"/>
    <p:sldId id="288" r:id="rId8"/>
    <p:sldId id="262" r:id="rId9"/>
    <p:sldId id="263" r:id="rId10"/>
    <p:sldId id="270" r:id="rId11"/>
    <p:sldId id="291" r:id="rId12"/>
    <p:sldId id="292" r:id="rId13"/>
    <p:sldId id="294" r:id="rId14"/>
    <p:sldId id="295" r:id="rId15"/>
    <p:sldId id="296" r:id="rId16"/>
    <p:sldId id="297" r:id="rId17"/>
    <p:sldId id="298" r:id="rId18"/>
    <p:sldId id="300" r:id="rId19"/>
    <p:sldId id="299" r:id="rId20"/>
    <p:sldId id="302" r:id="rId21"/>
    <p:sldId id="301" r:id="rId22"/>
    <p:sldId id="305" r:id="rId23"/>
    <p:sldId id="304" r:id="rId24"/>
    <p:sldId id="308" r:id="rId25"/>
    <p:sldId id="307" r:id="rId26"/>
    <p:sldId id="310" r:id="rId27"/>
    <p:sldId id="311" r:id="rId28"/>
    <p:sldId id="312" r:id="rId29"/>
    <p:sldId id="313" r:id="rId30"/>
    <p:sldId id="31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2789D6-F62E-42BD-9474-456990D8E048}" v="233" dt="2023-09-07T16:02:00.3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5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Ravier" userId="42aed361fc7db0e9" providerId="LiveId" clId="{CC2789D6-F62E-42BD-9474-456990D8E048}"/>
    <pc:docChg chg="undo custSel addSld delSld modSld sldOrd modMainMaster">
      <pc:chgData name="Robert Ravier" userId="42aed361fc7db0e9" providerId="LiveId" clId="{CC2789D6-F62E-42BD-9474-456990D8E048}" dt="2023-09-07T16:15:20.208" v="14881" actId="20577"/>
      <pc:docMkLst>
        <pc:docMk/>
      </pc:docMkLst>
      <pc:sldChg chg="modSp mod">
        <pc:chgData name="Robert Ravier" userId="42aed361fc7db0e9" providerId="LiveId" clId="{CC2789D6-F62E-42BD-9474-456990D8E048}" dt="2023-09-05T20:07:25.408" v="186" actId="20577"/>
        <pc:sldMkLst>
          <pc:docMk/>
          <pc:sldMk cId="3744204717" sldId="256"/>
        </pc:sldMkLst>
        <pc:spChg chg="mod">
          <ac:chgData name="Robert Ravier" userId="42aed361fc7db0e9" providerId="LiveId" clId="{CC2789D6-F62E-42BD-9474-456990D8E048}" dt="2023-09-05T20:06:27.925" v="49" actId="20577"/>
          <ac:spMkLst>
            <pc:docMk/>
            <pc:sldMk cId="3744204717" sldId="256"/>
            <ac:spMk id="2" creationId="{952053CF-BA3D-84FA-5B26-CF2B6D5821BA}"/>
          </ac:spMkLst>
        </pc:spChg>
        <pc:spChg chg="mod">
          <ac:chgData name="Robert Ravier" userId="42aed361fc7db0e9" providerId="LiveId" clId="{CC2789D6-F62E-42BD-9474-456990D8E048}" dt="2023-09-05T20:07:25.408" v="186" actId="20577"/>
          <ac:spMkLst>
            <pc:docMk/>
            <pc:sldMk cId="3744204717" sldId="256"/>
            <ac:spMk id="3" creationId="{2B5B2802-46CB-4D4B-34CC-FE71EB41ABF2}"/>
          </ac:spMkLst>
        </pc:spChg>
      </pc:sldChg>
      <pc:sldChg chg="del">
        <pc:chgData name="Robert Ravier" userId="42aed361fc7db0e9" providerId="LiveId" clId="{CC2789D6-F62E-42BD-9474-456990D8E048}" dt="2023-09-05T19:58:53.475" v="4" actId="2696"/>
        <pc:sldMkLst>
          <pc:docMk/>
          <pc:sldMk cId="2413335670" sldId="257"/>
        </pc:sldMkLst>
      </pc:sldChg>
      <pc:sldChg chg="addSp delSp modSp new del mod">
        <pc:chgData name="Robert Ravier" userId="42aed361fc7db0e9" providerId="LiveId" clId="{CC2789D6-F62E-42BD-9474-456990D8E048}" dt="2023-09-07T15:23:34.225" v="10166" actId="47"/>
        <pc:sldMkLst>
          <pc:docMk/>
          <pc:sldMk cId="3027141836" sldId="257"/>
        </pc:sldMkLst>
        <pc:spChg chg="mod">
          <ac:chgData name="Robert Ravier" userId="42aed361fc7db0e9" providerId="LiveId" clId="{CC2789D6-F62E-42BD-9474-456990D8E048}" dt="2023-09-06T16:13:35.703" v="356" actId="20577"/>
          <ac:spMkLst>
            <pc:docMk/>
            <pc:sldMk cId="3027141836" sldId="257"/>
            <ac:spMk id="2" creationId="{DFD7F5F6-4B61-95E8-4C5E-58351D2FF00C}"/>
          </ac:spMkLst>
        </pc:spChg>
        <pc:spChg chg="mod">
          <ac:chgData name="Robert Ravier" userId="42aed361fc7db0e9" providerId="LiveId" clId="{CC2789D6-F62E-42BD-9474-456990D8E048}" dt="2023-09-06T17:39:54.993" v="3921" actId="20577"/>
          <ac:spMkLst>
            <pc:docMk/>
            <pc:sldMk cId="3027141836" sldId="257"/>
            <ac:spMk id="3" creationId="{47B2578B-269B-C0AC-6A88-CE66F96F7845}"/>
          </ac:spMkLst>
        </pc:spChg>
        <pc:picChg chg="add del mod">
          <ac:chgData name="Robert Ravier" userId="42aed361fc7db0e9" providerId="LiveId" clId="{CC2789D6-F62E-42BD-9474-456990D8E048}" dt="2023-09-06T16:26:58.224" v="831" actId="478"/>
          <ac:picMkLst>
            <pc:docMk/>
            <pc:sldMk cId="3027141836" sldId="257"/>
            <ac:picMk id="4" creationId="{C7AA8FD6-FE43-45DA-BB61-7541DDD551F3}"/>
          </ac:picMkLst>
        </pc:picChg>
        <pc:picChg chg="add mod">
          <ac:chgData name="Robert Ravier" userId="42aed361fc7db0e9" providerId="LiveId" clId="{CC2789D6-F62E-42BD-9474-456990D8E048}" dt="2023-09-06T16:27:05.780" v="833" actId="1076"/>
          <ac:picMkLst>
            <pc:docMk/>
            <pc:sldMk cId="3027141836" sldId="257"/>
            <ac:picMk id="6" creationId="{CFC8A8C7-B209-0354-9E6D-81698DB54106}"/>
          </ac:picMkLst>
        </pc:picChg>
      </pc:sldChg>
      <pc:sldChg chg="addSp delSp modSp add mod ord">
        <pc:chgData name="Robert Ravier" userId="42aed361fc7db0e9" providerId="LiveId" clId="{CC2789D6-F62E-42BD-9474-456990D8E048}" dt="2023-09-06T17:28:34.404" v="3082" actId="1076"/>
        <pc:sldMkLst>
          <pc:docMk/>
          <pc:sldMk cId="1535305761" sldId="258"/>
        </pc:sldMkLst>
        <pc:spChg chg="mod">
          <ac:chgData name="Robert Ravier" userId="42aed361fc7db0e9" providerId="LiveId" clId="{CC2789D6-F62E-42BD-9474-456990D8E048}" dt="2023-09-06T17:24:05.751" v="2987" actId="1076"/>
          <ac:spMkLst>
            <pc:docMk/>
            <pc:sldMk cId="1535305761" sldId="258"/>
            <ac:spMk id="2" creationId="{DFD7F5F6-4B61-95E8-4C5E-58351D2FF00C}"/>
          </ac:spMkLst>
        </pc:spChg>
        <pc:spChg chg="mod">
          <ac:chgData name="Robert Ravier" userId="42aed361fc7db0e9" providerId="LiveId" clId="{CC2789D6-F62E-42BD-9474-456990D8E048}" dt="2023-09-06T17:28:34.404" v="3082" actId="1076"/>
          <ac:spMkLst>
            <pc:docMk/>
            <pc:sldMk cId="1535305761" sldId="258"/>
            <ac:spMk id="3" creationId="{47B2578B-269B-C0AC-6A88-CE66F96F7845}"/>
          </ac:spMkLst>
        </pc:spChg>
        <pc:spChg chg="add mod">
          <ac:chgData name="Robert Ravier" userId="42aed361fc7db0e9" providerId="LiveId" clId="{CC2789D6-F62E-42BD-9474-456990D8E048}" dt="2023-09-06T16:56:06.683" v="1843" actId="1076"/>
          <ac:spMkLst>
            <pc:docMk/>
            <pc:sldMk cId="1535305761" sldId="258"/>
            <ac:spMk id="7" creationId="{1CC0839A-54CE-F524-4F8A-AA3F1EAE7E20}"/>
          </ac:spMkLst>
        </pc:spChg>
        <pc:spChg chg="add mod ord">
          <ac:chgData name="Robert Ravier" userId="42aed361fc7db0e9" providerId="LiveId" clId="{CC2789D6-F62E-42BD-9474-456990D8E048}" dt="2023-09-06T17:28:02.374" v="3062" actId="1076"/>
          <ac:spMkLst>
            <pc:docMk/>
            <pc:sldMk cId="1535305761" sldId="258"/>
            <ac:spMk id="10" creationId="{6170CFD0-109F-8FC7-8262-D40B1158A92A}"/>
          </ac:spMkLst>
        </pc:spChg>
        <pc:spChg chg="add del">
          <ac:chgData name="Robert Ravier" userId="42aed361fc7db0e9" providerId="LiveId" clId="{CC2789D6-F62E-42BD-9474-456990D8E048}" dt="2023-09-06T16:52:50.705" v="1780" actId="11529"/>
          <ac:spMkLst>
            <pc:docMk/>
            <pc:sldMk cId="1535305761" sldId="258"/>
            <ac:spMk id="11" creationId="{1957B51B-270A-7CAF-1397-A670EA895DBE}"/>
          </ac:spMkLst>
        </pc:spChg>
        <pc:spChg chg="add mod ord">
          <ac:chgData name="Robert Ravier" userId="42aed361fc7db0e9" providerId="LiveId" clId="{CC2789D6-F62E-42BD-9474-456990D8E048}" dt="2023-09-06T17:27:50.798" v="3060" actId="1076"/>
          <ac:spMkLst>
            <pc:docMk/>
            <pc:sldMk cId="1535305761" sldId="258"/>
            <ac:spMk id="12" creationId="{78BE1097-10AF-2992-40A6-54E7322C18E8}"/>
          </ac:spMkLst>
        </pc:spChg>
        <pc:spChg chg="add mod">
          <ac:chgData name="Robert Ravier" userId="42aed361fc7db0e9" providerId="LiveId" clId="{CC2789D6-F62E-42BD-9474-456990D8E048}" dt="2023-09-06T17:28:18.077" v="3064" actId="1076"/>
          <ac:spMkLst>
            <pc:docMk/>
            <pc:sldMk cId="1535305761" sldId="258"/>
            <ac:spMk id="13" creationId="{8CE76829-B5E1-78CA-61C0-C4D442FBCAB7}"/>
          </ac:spMkLst>
        </pc:spChg>
        <pc:spChg chg="add mod">
          <ac:chgData name="Robert Ravier" userId="42aed361fc7db0e9" providerId="LiveId" clId="{CC2789D6-F62E-42BD-9474-456990D8E048}" dt="2023-09-06T17:13:55.980" v="2396"/>
          <ac:spMkLst>
            <pc:docMk/>
            <pc:sldMk cId="1535305761" sldId="258"/>
            <ac:spMk id="14" creationId="{017A9422-9E9A-031E-12E6-AC47EE242AA3}"/>
          </ac:spMkLst>
        </pc:spChg>
        <pc:spChg chg="add mod">
          <ac:chgData name="Robert Ravier" userId="42aed361fc7db0e9" providerId="LiveId" clId="{CC2789D6-F62E-42BD-9474-456990D8E048}" dt="2023-09-06T17:28:21.419" v="3065" actId="1076"/>
          <ac:spMkLst>
            <pc:docMk/>
            <pc:sldMk cId="1535305761" sldId="258"/>
            <ac:spMk id="18" creationId="{936B447C-442B-6154-844E-67E50135818C}"/>
          </ac:spMkLst>
        </pc:spChg>
        <pc:spChg chg="add mod ord">
          <ac:chgData name="Robert Ravier" userId="42aed361fc7db0e9" providerId="LiveId" clId="{CC2789D6-F62E-42BD-9474-456990D8E048}" dt="2023-09-06T17:28:27.713" v="3080" actId="692"/>
          <ac:spMkLst>
            <pc:docMk/>
            <pc:sldMk cId="1535305761" sldId="258"/>
            <ac:spMk id="21" creationId="{3D9D6225-3ECD-AB5E-65BC-7E2AD1E79141}"/>
          </ac:spMkLst>
        </pc:spChg>
        <pc:spChg chg="add mod">
          <ac:chgData name="Robert Ravier" userId="42aed361fc7db0e9" providerId="LiveId" clId="{CC2789D6-F62E-42BD-9474-456990D8E048}" dt="2023-09-06T17:27:03.723" v="3051" actId="255"/>
          <ac:spMkLst>
            <pc:docMk/>
            <pc:sldMk cId="1535305761" sldId="258"/>
            <ac:spMk id="22" creationId="{F5E5DE96-BC61-6618-AF84-6C112361B7FA}"/>
          </ac:spMkLst>
        </pc:spChg>
        <pc:picChg chg="add mod">
          <ac:chgData name="Robert Ravier" userId="42aed361fc7db0e9" providerId="LiveId" clId="{CC2789D6-F62E-42BD-9474-456990D8E048}" dt="2023-09-06T17:28:31.676" v="3081" actId="1076"/>
          <ac:picMkLst>
            <pc:docMk/>
            <pc:sldMk cId="1535305761" sldId="258"/>
            <ac:picMk id="5" creationId="{B810B892-3A66-0691-8F3E-E5102B146C49}"/>
          </ac:picMkLst>
        </pc:picChg>
        <pc:picChg chg="del mod">
          <ac:chgData name="Robert Ravier" userId="42aed361fc7db0e9" providerId="LiveId" clId="{CC2789D6-F62E-42BD-9474-456990D8E048}" dt="2023-09-06T16:48:42.351" v="1447" actId="478"/>
          <ac:picMkLst>
            <pc:docMk/>
            <pc:sldMk cId="1535305761" sldId="258"/>
            <ac:picMk id="6" creationId="{CFC8A8C7-B209-0354-9E6D-81698DB54106}"/>
          </ac:picMkLst>
        </pc:picChg>
        <pc:picChg chg="add mod">
          <ac:chgData name="Robert Ravier" userId="42aed361fc7db0e9" providerId="LiveId" clId="{CC2789D6-F62E-42BD-9474-456990D8E048}" dt="2023-09-06T16:51:47.337" v="1725" actId="1076"/>
          <ac:picMkLst>
            <pc:docMk/>
            <pc:sldMk cId="1535305761" sldId="258"/>
            <ac:picMk id="8" creationId="{F38C64D9-2D38-4FBB-8A85-C232B0FB6990}"/>
          </ac:picMkLst>
        </pc:picChg>
        <pc:picChg chg="add mod">
          <ac:chgData name="Robert Ravier" userId="42aed361fc7db0e9" providerId="LiveId" clId="{CC2789D6-F62E-42BD-9474-456990D8E048}" dt="2023-09-06T16:51:43.346" v="1724" actId="1076"/>
          <ac:picMkLst>
            <pc:docMk/>
            <pc:sldMk cId="1535305761" sldId="258"/>
            <ac:picMk id="9" creationId="{933F9554-FC4C-4D2F-A9EB-7B1D4F435A18}"/>
          </ac:picMkLst>
        </pc:picChg>
        <pc:picChg chg="add del mod">
          <ac:chgData name="Robert Ravier" userId="42aed361fc7db0e9" providerId="LiveId" clId="{CC2789D6-F62E-42BD-9474-456990D8E048}" dt="2023-09-06T17:02:54.257" v="1941" actId="21"/>
          <ac:picMkLst>
            <pc:docMk/>
            <pc:sldMk cId="1535305761" sldId="258"/>
            <ac:picMk id="15" creationId="{6DF745B5-2B79-4575-80DD-D00B9C31E207}"/>
          </ac:picMkLst>
        </pc:picChg>
        <pc:picChg chg="add mod">
          <ac:chgData name="Robert Ravier" userId="42aed361fc7db0e9" providerId="LiveId" clId="{CC2789D6-F62E-42BD-9474-456990D8E048}" dt="2023-09-06T17:08:02.553" v="2071" actId="1076"/>
          <ac:picMkLst>
            <pc:docMk/>
            <pc:sldMk cId="1535305761" sldId="258"/>
            <ac:picMk id="17" creationId="{46A06DA1-21EC-F1E9-B569-560E9E056EA9}"/>
          </ac:picMkLst>
        </pc:picChg>
        <pc:picChg chg="add mod">
          <ac:chgData name="Robert Ravier" userId="42aed361fc7db0e9" providerId="LiveId" clId="{CC2789D6-F62E-42BD-9474-456990D8E048}" dt="2023-09-06T17:09:13.394" v="2121" actId="1076"/>
          <ac:picMkLst>
            <pc:docMk/>
            <pc:sldMk cId="1535305761" sldId="258"/>
            <ac:picMk id="20" creationId="{99E9E39E-ACA5-9E90-DA2C-E9E159BB1F4F}"/>
          </ac:picMkLst>
        </pc:picChg>
      </pc:sldChg>
      <pc:sldChg chg="addSp delSp modSp add mod ord">
        <pc:chgData name="Robert Ravier" userId="42aed361fc7db0e9" providerId="LiveId" clId="{CC2789D6-F62E-42BD-9474-456990D8E048}" dt="2023-09-07T07:13:53.762" v="4348" actId="1076"/>
        <pc:sldMkLst>
          <pc:docMk/>
          <pc:sldMk cId="1463614717" sldId="259"/>
        </pc:sldMkLst>
        <pc:spChg chg="mod">
          <ac:chgData name="Robert Ravier" userId="42aed361fc7db0e9" providerId="LiveId" clId="{CC2789D6-F62E-42BD-9474-456990D8E048}" dt="2023-09-06T17:13:12.109" v="2369" actId="20577"/>
          <ac:spMkLst>
            <pc:docMk/>
            <pc:sldMk cId="1463614717" sldId="259"/>
            <ac:spMk id="2" creationId="{DFD7F5F6-4B61-95E8-4C5E-58351D2FF00C}"/>
          </ac:spMkLst>
        </pc:spChg>
        <pc:spChg chg="del">
          <ac:chgData name="Robert Ravier" userId="42aed361fc7db0e9" providerId="LiveId" clId="{CC2789D6-F62E-42BD-9474-456990D8E048}" dt="2023-09-06T17:14:10.959" v="2399" actId="478"/>
          <ac:spMkLst>
            <pc:docMk/>
            <pc:sldMk cId="1463614717" sldId="259"/>
            <ac:spMk id="3" creationId="{47B2578B-269B-C0AC-6A88-CE66F96F7845}"/>
          </ac:spMkLst>
        </pc:spChg>
        <pc:spChg chg="add mod">
          <ac:chgData name="Robert Ravier" userId="42aed361fc7db0e9" providerId="LiveId" clId="{CC2789D6-F62E-42BD-9474-456990D8E048}" dt="2023-09-06T17:36:17.291" v="3679" actId="20577"/>
          <ac:spMkLst>
            <pc:docMk/>
            <pc:sldMk cId="1463614717" sldId="259"/>
            <ac:spMk id="6" creationId="{BF32E5B8-868F-D5FF-A099-13BB96155DF8}"/>
          </ac:spMkLst>
        </pc:spChg>
        <pc:spChg chg="del">
          <ac:chgData name="Robert Ravier" userId="42aed361fc7db0e9" providerId="LiveId" clId="{CC2789D6-F62E-42BD-9474-456990D8E048}" dt="2023-09-06T17:14:13.727" v="2400" actId="478"/>
          <ac:spMkLst>
            <pc:docMk/>
            <pc:sldMk cId="1463614717" sldId="259"/>
            <ac:spMk id="7" creationId="{1CC0839A-54CE-F524-4F8A-AA3F1EAE7E20}"/>
          </ac:spMkLst>
        </pc:spChg>
        <pc:spChg chg="del">
          <ac:chgData name="Robert Ravier" userId="42aed361fc7db0e9" providerId="LiveId" clId="{CC2789D6-F62E-42BD-9474-456990D8E048}" dt="2023-09-06T17:15:37.776" v="2545" actId="478"/>
          <ac:spMkLst>
            <pc:docMk/>
            <pc:sldMk cId="1463614717" sldId="259"/>
            <ac:spMk id="10" creationId="{6170CFD0-109F-8FC7-8262-D40B1158A92A}"/>
          </ac:spMkLst>
        </pc:spChg>
        <pc:spChg chg="del">
          <ac:chgData name="Robert Ravier" userId="42aed361fc7db0e9" providerId="LiveId" clId="{CC2789D6-F62E-42BD-9474-456990D8E048}" dt="2023-09-06T17:15:37.776" v="2545" actId="478"/>
          <ac:spMkLst>
            <pc:docMk/>
            <pc:sldMk cId="1463614717" sldId="259"/>
            <ac:spMk id="12" creationId="{78BE1097-10AF-2992-40A6-54E7322C18E8}"/>
          </ac:spMkLst>
        </pc:spChg>
        <pc:spChg chg="del">
          <ac:chgData name="Robert Ravier" userId="42aed361fc7db0e9" providerId="LiveId" clId="{CC2789D6-F62E-42BD-9474-456990D8E048}" dt="2023-09-06T17:15:37.776" v="2545" actId="478"/>
          <ac:spMkLst>
            <pc:docMk/>
            <pc:sldMk cId="1463614717" sldId="259"/>
            <ac:spMk id="13" creationId="{8CE76829-B5E1-78CA-61C0-C4D442FBCAB7}"/>
          </ac:spMkLst>
        </pc:spChg>
        <pc:spChg chg="del mod">
          <ac:chgData name="Robert Ravier" userId="42aed361fc7db0e9" providerId="LiveId" clId="{CC2789D6-F62E-42BD-9474-456990D8E048}" dt="2023-09-06T17:14:16.441" v="2401" actId="478"/>
          <ac:spMkLst>
            <pc:docMk/>
            <pc:sldMk cId="1463614717" sldId="259"/>
            <ac:spMk id="14" creationId="{017A9422-9E9A-031E-12E6-AC47EE242AA3}"/>
          </ac:spMkLst>
        </pc:spChg>
        <pc:spChg chg="add mod">
          <ac:chgData name="Robert Ravier" userId="42aed361fc7db0e9" providerId="LiveId" clId="{CC2789D6-F62E-42BD-9474-456990D8E048}" dt="2023-09-07T07:13:53.762" v="4348" actId="1076"/>
          <ac:spMkLst>
            <pc:docMk/>
            <pc:sldMk cId="1463614717" sldId="259"/>
            <ac:spMk id="16" creationId="{7116BAC1-8891-9160-57D0-DFAC65E1181C}"/>
          </ac:spMkLst>
        </pc:spChg>
        <pc:spChg chg="del mod">
          <ac:chgData name="Robert Ravier" userId="42aed361fc7db0e9" providerId="LiveId" clId="{CC2789D6-F62E-42BD-9474-456990D8E048}" dt="2023-09-06T17:15:37.776" v="2545" actId="478"/>
          <ac:spMkLst>
            <pc:docMk/>
            <pc:sldMk cId="1463614717" sldId="259"/>
            <ac:spMk id="18" creationId="{936B447C-442B-6154-844E-67E50135818C}"/>
          </ac:spMkLst>
        </pc:spChg>
        <pc:picChg chg="del">
          <ac:chgData name="Robert Ravier" userId="42aed361fc7db0e9" providerId="LiveId" clId="{CC2789D6-F62E-42BD-9474-456990D8E048}" dt="2023-09-06T17:14:18.739" v="2402" actId="478"/>
          <ac:picMkLst>
            <pc:docMk/>
            <pc:sldMk cId="1463614717" sldId="259"/>
            <ac:picMk id="5" creationId="{B810B892-3A66-0691-8F3E-E5102B146C49}"/>
          </ac:picMkLst>
        </pc:picChg>
        <pc:picChg chg="del">
          <ac:chgData name="Robert Ravier" userId="42aed361fc7db0e9" providerId="LiveId" clId="{CC2789D6-F62E-42BD-9474-456990D8E048}" dt="2023-09-06T17:15:37.776" v="2545" actId="478"/>
          <ac:picMkLst>
            <pc:docMk/>
            <pc:sldMk cId="1463614717" sldId="259"/>
            <ac:picMk id="8" creationId="{F38C64D9-2D38-4FBB-8A85-C232B0FB6990}"/>
          </ac:picMkLst>
        </pc:picChg>
        <pc:picChg chg="del">
          <ac:chgData name="Robert Ravier" userId="42aed361fc7db0e9" providerId="LiveId" clId="{CC2789D6-F62E-42BD-9474-456990D8E048}" dt="2023-09-06T17:15:37.776" v="2545" actId="478"/>
          <ac:picMkLst>
            <pc:docMk/>
            <pc:sldMk cId="1463614717" sldId="259"/>
            <ac:picMk id="9" creationId="{933F9554-FC4C-4D2F-A9EB-7B1D4F435A18}"/>
          </ac:picMkLst>
        </pc:picChg>
        <pc:picChg chg="add mod">
          <ac:chgData name="Robert Ravier" userId="42aed361fc7db0e9" providerId="LiveId" clId="{CC2789D6-F62E-42BD-9474-456990D8E048}" dt="2023-09-07T07:13:50.193" v="4347" actId="1076"/>
          <ac:picMkLst>
            <pc:docMk/>
            <pc:sldMk cId="1463614717" sldId="259"/>
            <ac:picMk id="15" creationId="{CAEFE110-7178-DD23-E28A-DC9D77C31B97}"/>
          </ac:picMkLst>
        </pc:picChg>
        <pc:picChg chg="del">
          <ac:chgData name="Robert Ravier" userId="42aed361fc7db0e9" providerId="LiveId" clId="{CC2789D6-F62E-42BD-9474-456990D8E048}" dt="2023-09-06T17:15:37.776" v="2545" actId="478"/>
          <ac:picMkLst>
            <pc:docMk/>
            <pc:sldMk cId="1463614717" sldId="259"/>
            <ac:picMk id="17" creationId="{46A06DA1-21EC-F1E9-B569-560E9E056EA9}"/>
          </ac:picMkLst>
        </pc:picChg>
        <pc:picChg chg="add mod">
          <ac:chgData name="Robert Ravier" userId="42aed361fc7db0e9" providerId="LiveId" clId="{CC2789D6-F62E-42BD-9474-456990D8E048}" dt="2023-09-07T07:13:43.250" v="4344" actId="1076"/>
          <ac:picMkLst>
            <pc:docMk/>
            <pc:sldMk cId="1463614717" sldId="259"/>
            <ac:picMk id="19" creationId="{C2DC72B5-C52D-D6EA-DC5D-508F8039290A}"/>
          </ac:picMkLst>
        </pc:picChg>
        <pc:picChg chg="del">
          <ac:chgData name="Robert Ravier" userId="42aed361fc7db0e9" providerId="LiveId" clId="{CC2789D6-F62E-42BD-9474-456990D8E048}" dt="2023-09-06T17:15:37.776" v="2545" actId="478"/>
          <ac:picMkLst>
            <pc:docMk/>
            <pc:sldMk cId="1463614717" sldId="259"/>
            <ac:picMk id="20" creationId="{99E9E39E-ACA5-9E90-DA2C-E9E159BB1F4F}"/>
          </ac:picMkLst>
        </pc:picChg>
      </pc:sldChg>
      <pc:sldChg chg="delSp modSp add mod">
        <pc:chgData name="Robert Ravier" userId="42aed361fc7db0e9" providerId="LiveId" clId="{CC2789D6-F62E-42BD-9474-456990D8E048}" dt="2023-09-07T07:12:31.913" v="4331" actId="20577"/>
        <pc:sldMkLst>
          <pc:docMk/>
          <pc:sldMk cId="778627311" sldId="260"/>
        </pc:sldMkLst>
        <pc:spChg chg="mod">
          <ac:chgData name="Robert Ravier" userId="42aed361fc7db0e9" providerId="LiveId" clId="{CC2789D6-F62E-42BD-9474-456990D8E048}" dt="2023-09-06T17:37:36.267" v="3786" actId="20577"/>
          <ac:spMkLst>
            <pc:docMk/>
            <pc:sldMk cId="778627311" sldId="260"/>
            <ac:spMk id="2" creationId="{DFD7F5F6-4B61-95E8-4C5E-58351D2FF00C}"/>
          </ac:spMkLst>
        </pc:spChg>
        <pc:spChg chg="mod">
          <ac:chgData name="Robert Ravier" userId="42aed361fc7db0e9" providerId="LiveId" clId="{CC2789D6-F62E-42BD-9474-456990D8E048}" dt="2023-09-07T07:12:31.913" v="4331" actId="20577"/>
          <ac:spMkLst>
            <pc:docMk/>
            <pc:sldMk cId="778627311" sldId="260"/>
            <ac:spMk id="6" creationId="{BF32E5B8-868F-D5FF-A099-13BB96155DF8}"/>
          </ac:spMkLst>
        </pc:spChg>
        <pc:spChg chg="del">
          <ac:chgData name="Robert Ravier" userId="42aed361fc7db0e9" providerId="LiveId" clId="{CC2789D6-F62E-42BD-9474-456990D8E048}" dt="2023-09-06T17:38:07.836" v="3788" actId="478"/>
          <ac:spMkLst>
            <pc:docMk/>
            <pc:sldMk cId="778627311" sldId="260"/>
            <ac:spMk id="16" creationId="{7116BAC1-8891-9160-57D0-DFAC65E1181C}"/>
          </ac:spMkLst>
        </pc:spChg>
        <pc:picChg chg="del">
          <ac:chgData name="Robert Ravier" userId="42aed361fc7db0e9" providerId="LiveId" clId="{CC2789D6-F62E-42BD-9474-456990D8E048}" dt="2023-09-06T17:38:04.652" v="3787" actId="478"/>
          <ac:picMkLst>
            <pc:docMk/>
            <pc:sldMk cId="778627311" sldId="260"/>
            <ac:picMk id="15" creationId="{CAEFE110-7178-DD23-E28A-DC9D77C31B97}"/>
          </ac:picMkLst>
        </pc:picChg>
      </pc:sldChg>
      <pc:sldChg chg="addSp delSp modSp add mod ord">
        <pc:chgData name="Robert Ravier" userId="42aed361fc7db0e9" providerId="LiveId" clId="{CC2789D6-F62E-42BD-9474-456990D8E048}" dt="2023-09-07T07:31:26.265" v="5273" actId="1076"/>
        <pc:sldMkLst>
          <pc:docMk/>
          <pc:sldMk cId="2347669095" sldId="261"/>
        </pc:sldMkLst>
        <pc:spChg chg="mod">
          <ac:chgData name="Robert Ravier" userId="42aed361fc7db0e9" providerId="LiveId" clId="{CC2789D6-F62E-42BD-9474-456990D8E048}" dt="2023-09-07T07:15:00.718" v="4608" actId="20577"/>
          <ac:spMkLst>
            <pc:docMk/>
            <pc:sldMk cId="2347669095" sldId="261"/>
            <ac:spMk id="2" creationId="{DFD7F5F6-4B61-95E8-4C5E-58351D2FF00C}"/>
          </ac:spMkLst>
        </pc:spChg>
        <pc:spChg chg="mod">
          <ac:chgData name="Robert Ravier" userId="42aed361fc7db0e9" providerId="LiveId" clId="{CC2789D6-F62E-42BD-9474-456990D8E048}" dt="2023-09-07T07:30:23.647" v="5237" actId="20577"/>
          <ac:spMkLst>
            <pc:docMk/>
            <pc:sldMk cId="2347669095" sldId="261"/>
            <ac:spMk id="6" creationId="{BF32E5B8-868F-D5FF-A099-13BB96155DF8}"/>
          </ac:spMkLst>
        </pc:spChg>
        <pc:spChg chg="del">
          <ac:chgData name="Robert Ravier" userId="42aed361fc7db0e9" providerId="LiveId" clId="{CC2789D6-F62E-42BD-9474-456990D8E048}" dt="2023-09-07T07:13:12.251" v="4337" actId="478"/>
          <ac:spMkLst>
            <pc:docMk/>
            <pc:sldMk cId="2347669095" sldId="261"/>
            <ac:spMk id="16" creationId="{7116BAC1-8891-9160-57D0-DFAC65E1181C}"/>
          </ac:spMkLst>
        </pc:spChg>
        <pc:picChg chg="add mod">
          <ac:chgData name="Robert Ravier" userId="42aed361fc7db0e9" providerId="LiveId" clId="{CC2789D6-F62E-42BD-9474-456990D8E048}" dt="2023-09-07T07:31:26.265" v="5273" actId="1076"/>
          <ac:picMkLst>
            <pc:docMk/>
            <pc:sldMk cId="2347669095" sldId="261"/>
            <ac:picMk id="3" creationId="{D6D221D8-F8C1-48D6-915F-76B4C6608D3B}"/>
          </ac:picMkLst>
        </pc:picChg>
        <pc:picChg chg="add mod">
          <ac:chgData name="Robert Ravier" userId="42aed361fc7db0e9" providerId="LiveId" clId="{CC2789D6-F62E-42BD-9474-456990D8E048}" dt="2023-09-07T07:30:04.516" v="5178" actId="1076"/>
          <ac:picMkLst>
            <pc:docMk/>
            <pc:sldMk cId="2347669095" sldId="261"/>
            <ac:picMk id="4" creationId="{C4662118-6B05-4229-BBF4-0FE12E6A33DB}"/>
          </ac:picMkLst>
        </pc:picChg>
        <pc:picChg chg="add mod">
          <ac:chgData name="Robert Ravier" userId="42aed361fc7db0e9" providerId="LiveId" clId="{CC2789D6-F62E-42BD-9474-456990D8E048}" dt="2023-09-07T07:29:40.861" v="5102" actId="1076"/>
          <ac:picMkLst>
            <pc:docMk/>
            <pc:sldMk cId="2347669095" sldId="261"/>
            <ac:picMk id="5" creationId="{B30BF26E-FB1A-433C-9B00-A04BD68D518B}"/>
          </ac:picMkLst>
        </pc:picChg>
        <pc:picChg chg="del">
          <ac:chgData name="Robert Ravier" userId="42aed361fc7db0e9" providerId="LiveId" clId="{CC2789D6-F62E-42BD-9474-456990D8E048}" dt="2023-09-07T07:13:09.742" v="4335" actId="478"/>
          <ac:picMkLst>
            <pc:docMk/>
            <pc:sldMk cId="2347669095" sldId="261"/>
            <ac:picMk id="15" creationId="{CAEFE110-7178-DD23-E28A-DC9D77C31B97}"/>
          </ac:picMkLst>
        </pc:picChg>
      </pc:sldChg>
      <pc:sldChg chg="modSp add mod">
        <pc:chgData name="Robert Ravier" userId="42aed361fc7db0e9" providerId="LiveId" clId="{CC2789D6-F62E-42BD-9474-456990D8E048}" dt="2023-09-07T12:03:51.612" v="5797" actId="20577"/>
        <pc:sldMkLst>
          <pc:docMk/>
          <pc:sldMk cId="523101659" sldId="262"/>
        </pc:sldMkLst>
        <pc:spChg chg="mod">
          <ac:chgData name="Robert Ravier" userId="42aed361fc7db0e9" providerId="LiveId" clId="{CC2789D6-F62E-42BD-9474-456990D8E048}" dt="2023-09-07T07:32:49.726" v="5316" actId="20577"/>
          <ac:spMkLst>
            <pc:docMk/>
            <pc:sldMk cId="523101659" sldId="262"/>
            <ac:spMk id="2" creationId="{DFD7F5F6-4B61-95E8-4C5E-58351D2FF00C}"/>
          </ac:spMkLst>
        </pc:spChg>
        <pc:spChg chg="mod">
          <ac:chgData name="Robert Ravier" userId="42aed361fc7db0e9" providerId="LiveId" clId="{CC2789D6-F62E-42BD-9474-456990D8E048}" dt="2023-09-07T12:03:51.612" v="5797" actId="20577"/>
          <ac:spMkLst>
            <pc:docMk/>
            <pc:sldMk cId="523101659" sldId="262"/>
            <ac:spMk id="6" creationId="{BF32E5B8-868F-D5FF-A099-13BB96155DF8}"/>
          </ac:spMkLst>
        </pc:spChg>
        <pc:picChg chg="mod">
          <ac:chgData name="Robert Ravier" userId="42aed361fc7db0e9" providerId="LiveId" clId="{CC2789D6-F62E-42BD-9474-456990D8E048}" dt="2023-09-07T07:31:22.384" v="5272" actId="1076"/>
          <ac:picMkLst>
            <pc:docMk/>
            <pc:sldMk cId="523101659" sldId="262"/>
            <ac:picMk id="3" creationId="{D6D221D8-F8C1-48D6-915F-76B4C6608D3B}"/>
          </ac:picMkLst>
        </pc:picChg>
      </pc:sldChg>
      <pc:sldChg chg="modSp add mod">
        <pc:chgData name="Robert Ravier" userId="42aed361fc7db0e9" providerId="LiveId" clId="{CC2789D6-F62E-42BD-9474-456990D8E048}" dt="2023-09-07T12:05:16.545" v="5841" actId="20577"/>
        <pc:sldMkLst>
          <pc:docMk/>
          <pc:sldMk cId="0" sldId="263"/>
        </pc:sldMkLst>
        <pc:spChg chg="mod">
          <ac:chgData name="Robert Ravier" userId="42aed361fc7db0e9" providerId="LiveId" clId="{CC2789D6-F62E-42BD-9474-456990D8E048}" dt="2023-09-07T12:05:16.545" v="5841" actId="20577"/>
          <ac:spMkLst>
            <pc:docMk/>
            <pc:sldMk cId="0" sldId="263"/>
            <ac:spMk id="2" creationId="{0AC47B3A-ECC3-4BD7-AF88-DEE495AB6DD1}"/>
          </ac:spMkLst>
        </pc:spChg>
      </pc:sldChg>
      <pc:sldChg chg="modSp add mod">
        <pc:chgData name="Robert Ravier" userId="42aed361fc7db0e9" providerId="LiveId" clId="{CC2789D6-F62E-42BD-9474-456990D8E048}" dt="2023-09-07T12:06:00.913" v="5930" actId="20577"/>
        <pc:sldMkLst>
          <pc:docMk/>
          <pc:sldMk cId="0" sldId="270"/>
        </pc:sldMkLst>
        <pc:spChg chg="mod">
          <ac:chgData name="Robert Ravier" userId="42aed361fc7db0e9" providerId="LiveId" clId="{CC2789D6-F62E-42BD-9474-456990D8E048}" dt="2023-09-07T12:06:00.913" v="5930" actId="20577"/>
          <ac:spMkLst>
            <pc:docMk/>
            <pc:sldMk cId="0" sldId="270"/>
            <ac:spMk id="2" creationId="{318E75D2-FE47-42BA-8FF8-7351C1ADAEB5}"/>
          </ac:spMkLst>
        </pc:spChg>
      </pc:sldChg>
      <pc:sldChg chg="modSp add mod">
        <pc:chgData name="Robert Ravier" userId="42aed361fc7db0e9" providerId="LiveId" clId="{CC2789D6-F62E-42BD-9474-456990D8E048}" dt="2023-09-07T12:04:29.223" v="5799" actId="5793"/>
        <pc:sldMkLst>
          <pc:docMk/>
          <pc:sldMk cId="1908510964" sldId="288"/>
        </pc:sldMkLst>
        <pc:spChg chg="mod">
          <ac:chgData name="Robert Ravier" userId="42aed361fc7db0e9" providerId="LiveId" clId="{CC2789D6-F62E-42BD-9474-456990D8E048}" dt="2023-09-07T12:04:29.223" v="5799" actId="5793"/>
          <ac:spMkLst>
            <pc:docMk/>
            <pc:sldMk cId="1908510964" sldId="288"/>
            <ac:spMk id="6" creationId="{BCD1D262-71ED-4EEC-8720-EAF89486F9BD}"/>
          </ac:spMkLst>
        </pc:spChg>
      </pc:sldChg>
      <pc:sldChg chg="modSp mod">
        <pc:chgData name="Robert Ravier" userId="42aed361fc7db0e9" providerId="LiveId" clId="{CC2789D6-F62E-42BD-9474-456990D8E048}" dt="2023-09-07T12:15:55.986" v="6335" actId="20577"/>
        <pc:sldMkLst>
          <pc:docMk/>
          <pc:sldMk cId="3782651325" sldId="291"/>
        </pc:sldMkLst>
        <pc:spChg chg="mod">
          <ac:chgData name="Robert Ravier" userId="42aed361fc7db0e9" providerId="LiveId" clId="{CC2789D6-F62E-42BD-9474-456990D8E048}" dt="2023-09-07T12:15:55.986" v="6335" actId="20577"/>
          <ac:spMkLst>
            <pc:docMk/>
            <pc:sldMk cId="3782651325" sldId="291"/>
            <ac:spMk id="9" creationId="{7010B452-7198-4CF7-B41F-2273F662E700}"/>
          </ac:spMkLst>
        </pc:spChg>
      </pc:sldChg>
      <pc:sldChg chg="modSp mod">
        <pc:chgData name="Robert Ravier" userId="42aed361fc7db0e9" providerId="LiveId" clId="{CC2789D6-F62E-42BD-9474-456990D8E048}" dt="2023-09-07T12:07:59.594" v="6017" actId="20577"/>
        <pc:sldMkLst>
          <pc:docMk/>
          <pc:sldMk cId="3522517968" sldId="292"/>
        </pc:sldMkLst>
        <pc:spChg chg="mod">
          <ac:chgData name="Robert Ravier" userId="42aed361fc7db0e9" providerId="LiveId" clId="{CC2789D6-F62E-42BD-9474-456990D8E048}" dt="2023-09-07T12:07:59.594" v="6017" actId="20577"/>
          <ac:spMkLst>
            <pc:docMk/>
            <pc:sldMk cId="3522517968" sldId="292"/>
            <ac:spMk id="9" creationId="{7010B452-7198-4CF7-B41F-2273F662E700}"/>
          </ac:spMkLst>
        </pc:spChg>
      </pc:sldChg>
      <pc:sldChg chg="modSp add mod">
        <pc:chgData name="Robert Ravier" userId="42aed361fc7db0e9" providerId="LiveId" clId="{CC2789D6-F62E-42BD-9474-456990D8E048}" dt="2023-09-07T12:13:54.330" v="6316" actId="1076"/>
        <pc:sldMkLst>
          <pc:docMk/>
          <pc:sldMk cId="0" sldId="294"/>
        </pc:sldMkLst>
        <pc:spChg chg="mod">
          <ac:chgData name="Robert Ravier" userId="42aed361fc7db0e9" providerId="LiveId" clId="{CC2789D6-F62E-42BD-9474-456990D8E048}" dt="2023-09-07T12:07:40.990" v="6011" actId="1076"/>
          <ac:spMkLst>
            <pc:docMk/>
            <pc:sldMk cId="0" sldId="294"/>
            <ac:spMk id="2" creationId="{816090DA-9D6F-4F26-BC38-F93993671154}"/>
          </ac:spMkLst>
        </pc:spChg>
        <pc:spChg chg="mod">
          <ac:chgData name="Robert Ravier" userId="42aed361fc7db0e9" providerId="LiveId" clId="{CC2789D6-F62E-42BD-9474-456990D8E048}" dt="2023-09-07T12:13:50.688" v="6315" actId="27636"/>
          <ac:spMkLst>
            <pc:docMk/>
            <pc:sldMk cId="0" sldId="294"/>
            <ac:spMk id="4" creationId="{387A08B0-4F72-4D64-88EA-61319F6C6460}"/>
          </ac:spMkLst>
        </pc:spChg>
        <pc:picChg chg="mod">
          <ac:chgData name="Robert Ravier" userId="42aed361fc7db0e9" providerId="LiveId" clId="{CC2789D6-F62E-42BD-9474-456990D8E048}" dt="2023-09-07T12:12:46.080" v="6147" actId="1076"/>
          <ac:picMkLst>
            <pc:docMk/>
            <pc:sldMk cId="0" sldId="294"/>
            <ac:picMk id="3" creationId="{EC444F67-4792-44F0-A4F2-5D7772FD4EA9}"/>
          </ac:picMkLst>
        </pc:picChg>
        <pc:picChg chg="mod">
          <ac:chgData name="Robert Ravier" userId="42aed361fc7db0e9" providerId="LiveId" clId="{CC2789D6-F62E-42BD-9474-456990D8E048}" dt="2023-09-07T12:13:54.330" v="6316" actId="1076"/>
          <ac:picMkLst>
            <pc:docMk/>
            <pc:sldMk cId="0" sldId="294"/>
            <ac:picMk id="5" creationId="{764C8108-A318-4BFF-AFAE-DAD89916D12D}"/>
          </ac:picMkLst>
        </pc:picChg>
      </pc:sldChg>
      <pc:sldChg chg="addSp delSp modSp add mod">
        <pc:chgData name="Robert Ravier" userId="42aed361fc7db0e9" providerId="LiveId" clId="{CC2789D6-F62E-42BD-9474-456990D8E048}" dt="2023-09-07T12:16:45.733" v="6381" actId="478"/>
        <pc:sldMkLst>
          <pc:docMk/>
          <pc:sldMk cId="0" sldId="295"/>
        </pc:sldMkLst>
        <pc:spChg chg="mod">
          <ac:chgData name="Robert Ravier" userId="42aed361fc7db0e9" providerId="LiveId" clId="{CC2789D6-F62E-42BD-9474-456990D8E048}" dt="2023-09-07T12:16:37.223" v="6380" actId="1076"/>
          <ac:spMkLst>
            <pc:docMk/>
            <pc:sldMk cId="0" sldId="295"/>
            <ac:spMk id="2" creationId="{E0491A99-6926-45C1-AAEC-E849169F12F3}"/>
          </ac:spMkLst>
        </pc:spChg>
        <pc:spChg chg="add mod">
          <ac:chgData name="Robert Ravier" userId="42aed361fc7db0e9" providerId="LiveId" clId="{CC2789D6-F62E-42BD-9474-456990D8E048}" dt="2023-09-07T12:10:10.888" v="6020" actId="207"/>
          <ac:spMkLst>
            <pc:docMk/>
            <pc:sldMk cId="0" sldId="295"/>
            <ac:spMk id="5" creationId="{C0684ED3-9FC3-CBA5-8AF7-24089F285FD9}"/>
          </ac:spMkLst>
        </pc:spChg>
        <pc:spChg chg="del">
          <ac:chgData name="Robert Ravier" userId="42aed361fc7db0e9" providerId="LiveId" clId="{CC2789D6-F62E-42BD-9474-456990D8E048}" dt="2023-09-07T12:16:45.733" v="6381" actId="478"/>
          <ac:spMkLst>
            <pc:docMk/>
            <pc:sldMk cId="0" sldId="295"/>
            <ac:spMk id="8" creationId="{5092AF71-0458-40ED-8E97-F1AB6A4C51D3}"/>
          </ac:spMkLst>
        </pc:spChg>
      </pc:sldChg>
      <pc:sldChg chg="addSp delSp modSp add mod ord">
        <pc:chgData name="Robert Ravier" userId="42aed361fc7db0e9" providerId="LiveId" clId="{CC2789D6-F62E-42BD-9474-456990D8E048}" dt="2023-09-07T14:51:57.908" v="7417" actId="20577"/>
        <pc:sldMkLst>
          <pc:docMk/>
          <pc:sldMk cId="2638062020" sldId="296"/>
        </pc:sldMkLst>
        <pc:spChg chg="mod">
          <ac:chgData name="Robert Ravier" userId="42aed361fc7db0e9" providerId="LiveId" clId="{CC2789D6-F62E-42BD-9474-456990D8E048}" dt="2023-09-07T14:51:57.908" v="7417" actId="20577"/>
          <ac:spMkLst>
            <pc:docMk/>
            <pc:sldMk cId="2638062020" sldId="296"/>
            <ac:spMk id="2" creationId="{680DC8BF-7882-4D89-A31C-29E003721271}"/>
          </ac:spMkLst>
        </pc:spChg>
        <pc:spChg chg="mod">
          <ac:chgData name="Robert Ravier" userId="42aed361fc7db0e9" providerId="LiveId" clId="{CC2789D6-F62E-42BD-9474-456990D8E048}" dt="2023-09-07T12:22:00.943" v="6730" actId="1076"/>
          <ac:spMkLst>
            <pc:docMk/>
            <pc:sldMk cId="2638062020" sldId="296"/>
            <ac:spMk id="9" creationId="{7010B452-7198-4CF7-B41F-2273F662E700}"/>
          </ac:spMkLst>
        </pc:spChg>
        <pc:picChg chg="add mod">
          <ac:chgData name="Robert Ravier" userId="42aed361fc7db0e9" providerId="LiveId" clId="{CC2789D6-F62E-42BD-9474-456990D8E048}" dt="2023-09-07T12:22:03.519" v="6731" actId="1076"/>
          <ac:picMkLst>
            <pc:docMk/>
            <pc:sldMk cId="2638062020" sldId="296"/>
            <ac:picMk id="3" creationId="{4B8D4603-B8A4-4699-B692-0A4268B341C9}"/>
          </ac:picMkLst>
        </pc:picChg>
        <pc:picChg chg="del">
          <ac:chgData name="Robert Ravier" userId="42aed361fc7db0e9" providerId="LiveId" clId="{CC2789D6-F62E-42BD-9474-456990D8E048}" dt="2023-09-07T12:19:01.645" v="6594" actId="478"/>
          <ac:picMkLst>
            <pc:docMk/>
            <pc:sldMk cId="2638062020" sldId="296"/>
            <ac:picMk id="4" creationId="{2158E933-4C6B-4DB2-80A0-8F1D2EC9AA3E}"/>
          </ac:picMkLst>
        </pc:picChg>
        <pc:picChg chg="add del mod">
          <ac:chgData name="Robert Ravier" userId="42aed361fc7db0e9" providerId="LiveId" clId="{CC2789D6-F62E-42BD-9474-456990D8E048}" dt="2023-09-07T12:21:23.946" v="6719" actId="478"/>
          <ac:picMkLst>
            <pc:docMk/>
            <pc:sldMk cId="2638062020" sldId="296"/>
            <ac:picMk id="5" creationId="{4E784AB3-D567-4394-8ECB-FE3784BFDD1D}"/>
          </ac:picMkLst>
        </pc:picChg>
        <pc:picChg chg="add del mod">
          <ac:chgData name="Robert Ravier" userId="42aed361fc7db0e9" providerId="LiveId" clId="{CC2789D6-F62E-42BD-9474-456990D8E048}" dt="2023-09-07T12:21:27.774" v="6720" actId="478"/>
          <ac:picMkLst>
            <pc:docMk/>
            <pc:sldMk cId="2638062020" sldId="296"/>
            <ac:picMk id="6" creationId="{736F0A25-7573-4841-AE2A-B4C7352BC3EF}"/>
          </ac:picMkLst>
        </pc:picChg>
      </pc:sldChg>
      <pc:sldChg chg="addSp delSp modSp add mod">
        <pc:chgData name="Robert Ravier" userId="42aed361fc7db0e9" providerId="LiveId" clId="{CC2789D6-F62E-42BD-9474-456990D8E048}" dt="2023-09-07T14:52:06.833" v="7418"/>
        <pc:sldMkLst>
          <pc:docMk/>
          <pc:sldMk cId="2362609342" sldId="297"/>
        </pc:sldMkLst>
        <pc:spChg chg="mod">
          <ac:chgData name="Robert Ravier" userId="42aed361fc7db0e9" providerId="LiveId" clId="{CC2789D6-F62E-42BD-9474-456990D8E048}" dt="2023-09-07T14:52:06.833" v="7418"/>
          <ac:spMkLst>
            <pc:docMk/>
            <pc:sldMk cId="2362609342" sldId="297"/>
            <ac:spMk id="2" creationId="{680DC8BF-7882-4D89-A31C-29E003721271}"/>
          </ac:spMkLst>
        </pc:spChg>
        <pc:spChg chg="add mod">
          <ac:chgData name="Robert Ravier" userId="42aed361fc7db0e9" providerId="LiveId" clId="{CC2789D6-F62E-42BD-9474-456990D8E048}" dt="2023-09-07T12:22:55.320" v="6740" actId="1076"/>
          <ac:spMkLst>
            <pc:docMk/>
            <pc:sldMk cId="2362609342" sldId="297"/>
            <ac:spMk id="6" creationId="{90FCC8E7-B87F-1458-3314-93E9ECD79248}"/>
          </ac:spMkLst>
        </pc:spChg>
        <pc:spChg chg="add mod">
          <ac:chgData name="Robert Ravier" userId="42aed361fc7db0e9" providerId="LiveId" clId="{CC2789D6-F62E-42BD-9474-456990D8E048}" dt="2023-09-07T12:22:59.659" v="6742" actId="1076"/>
          <ac:spMkLst>
            <pc:docMk/>
            <pc:sldMk cId="2362609342" sldId="297"/>
            <ac:spMk id="7" creationId="{62CD11A7-B868-7059-A98D-E68246F0F4FA}"/>
          </ac:spMkLst>
        </pc:spChg>
        <pc:spChg chg="add mod">
          <ac:chgData name="Robert Ravier" userId="42aed361fc7db0e9" providerId="LiveId" clId="{CC2789D6-F62E-42BD-9474-456990D8E048}" dt="2023-09-07T12:27:40.332" v="7068" actId="20577"/>
          <ac:spMkLst>
            <pc:docMk/>
            <pc:sldMk cId="2362609342" sldId="297"/>
            <ac:spMk id="8" creationId="{E21519FD-E751-6A39-6059-2CC8225CD1D4}"/>
          </ac:spMkLst>
        </pc:spChg>
        <pc:spChg chg="mod">
          <ac:chgData name="Robert Ravier" userId="42aed361fc7db0e9" providerId="LiveId" clId="{CC2789D6-F62E-42BD-9474-456990D8E048}" dt="2023-09-07T12:22:46.249" v="6738" actId="1076"/>
          <ac:spMkLst>
            <pc:docMk/>
            <pc:sldMk cId="2362609342" sldId="297"/>
            <ac:spMk id="9" creationId="{7010B452-7198-4CF7-B41F-2273F662E700}"/>
          </ac:spMkLst>
        </pc:spChg>
        <pc:picChg chg="del">
          <ac:chgData name="Robert Ravier" userId="42aed361fc7db0e9" providerId="LiveId" clId="{CC2789D6-F62E-42BD-9474-456990D8E048}" dt="2023-09-07T12:22:33.216" v="6733" actId="478"/>
          <ac:picMkLst>
            <pc:docMk/>
            <pc:sldMk cId="2362609342" sldId="297"/>
            <ac:picMk id="3" creationId="{4B8D4603-B8A4-4699-B692-0A4268B341C9}"/>
          </ac:picMkLst>
        </pc:picChg>
        <pc:picChg chg="add mod">
          <ac:chgData name="Robert Ravier" userId="42aed361fc7db0e9" providerId="LiveId" clId="{CC2789D6-F62E-42BD-9474-456990D8E048}" dt="2023-09-07T12:23:05.391" v="6744" actId="1076"/>
          <ac:picMkLst>
            <pc:docMk/>
            <pc:sldMk cId="2362609342" sldId="297"/>
            <ac:picMk id="4" creationId="{4E784AB3-D567-4394-8ECB-FE3784BFDD1D}"/>
          </ac:picMkLst>
        </pc:picChg>
        <pc:picChg chg="add mod">
          <ac:chgData name="Robert Ravier" userId="42aed361fc7db0e9" providerId="LiveId" clId="{CC2789D6-F62E-42BD-9474-456990D8E048}" dt="2023-09-07T12:22:33.541" v="6734"/>
          <ac:picMkLst>
            <pc:docMk/>
            <pc:sldMk cId="2362609342" sldId="297"/>
            <ac:picMk id="5" creationId="{736F0A25-7573-4841-AE2A-B4C7352BC3EF}"/>
          </ac:picMkLst>
        </pc:picChg>
      </pc:sldChg>
      <pc:sldChg chg="addSp delSp modSp add mod">
        <pc:chgData name="Robert Ravier" userId="42aed361fc7db0e9" providerId="LiveId" clId="{CC2789D6-F62E-42BD-9474-456990D8E048}" dt="2023-09-07T14:52:11.141" v="7419"/>
        <pc:sldMkLst>
          <pc:docMk/>
          <pc:sldMk cId="4225376254" sldId="298"/>
        </pc:sldMkLst>
        <pc:spChg chg="mod">
          <ac:chgData name="Robert Ravier" userId="42aed361fc7db0e9" providerId="LiveId" clId="{CC2789D6-F62E-42BD-9474-456990D8E048}" dt="2023-09-07T14:52:11.141" v="7419"/>
          <ac:spMkLst>
            <pc:docMk/>
            <pc:sldMk cId="4225376254" sldId="298"/>
            <ac:spMk id="2" creationId="{680DC8BF-7882-4D89-A31C-29E003721271}"/>
          </ac:spMkLst>
        </pc:spChg>
        <pc:spChg chg="del">
          <ac:chgData name="Robert Ravier" userId="42aed361fc7db0e9" providerId="LiveId" clId="{CC2789D6-F62E-42BD-9474-456990D8E048}" dt="2023-09-07T12:24:56.457" v="6946" actId="478"/>
          <ac:spMkLst>
            <pc:docMk/>
            <pc:sldMk cId="4225376254" sldId="298"/>
            <ac:spMk id="6" creationId="{90FCC8E7-B87F-1458-3314-93E9ECD79248}"/>
          </ac:spMkLst>
        </pc:spChg>
        <pc:spChg chg="del">
          <ac:chgData name="Robert Ravier" userId="42aed361fc7db0e9" providerId="LiveId" clId="{CC2789D6-F62E-42BD-9474-456990D8E048}" dt="2023-09-07T12:24:56.457" v="6946" actId="478"/>
          <ac:spMkLst>
            <pc:docMk/>
            <pc:sldMk cId="4225376254" sldId="298"/>
            <ac:spMk id="7" creationId="{62CD11A7-B868-7059-A98D-E68246F0F4FA}"/>
          </ac:spMkLst>
        </pc:spChg>
        <pc:spChg chg="mod">
          <ac:chgData name="Robert Ravier" userId="42aed361fc7db0e9" providerId="LiveId" clId="{CC2789D6-F62E-42BD-9474-456990D8E048}" dt="2023-09-07T12:26:11.384" v="6975"/>
          <ac:spMkLst>
            <pc:docMk/>
            <pc:sldMk cId="4225376254" sldId="298"/>
            <ac:spMk id="8" creationId="{E21519FD-E751-6A39-6059-2CC8225CD1D4}"/>
          </ac:spMkLst>
        </pc:spChg>
        <pc:spChg chg="add mod">
          <ac:chgData name="Robert Ravier" userId="42aed361fc7db0e9" providerId="LiveId" clId="{CC2789D6-F62E-42BD-9474-456990D8E048}" dt="2023-09-07T12:25:58.375" v="6974" actId="1076"/>
          <ac:spMkLst>
            <pc:docMk/>
            <pc:sldMk cId="4225376254" sldId="298"/>
            <ac:spMk id="10" creationId="{440E0E6A-174D-7F1F-F22C-8D1A299BDBAB}"/>
          </ac:spMkLst>
        </pc:spChg>
        <pc:spChg chg="add mod">
          <ac:chgData name="Robert Ravier" userId="42aed361fc7db0e9" providerId="LiveId" clId="{CC2789D6-F62E-42BD-9474-456990D8E048}" dt="2023-09-07T12:26:43.339" v="7006" actId="20577"/>
          <ac:spMkLst>
            <pc:docMk/>
            <pc:sldMk cId="4225376254" sldId="298"/>
            <ac:spMk id="11" creationId="{4F3C3139-664B-7738-B6C1-13A8700DA718}"/>
          </ac:spMkLst>
        </pc:spChg>
        <pc:picChg chg="add mod">
          <ac:chgData name="Robert Ravier" userId="42aed361fc7db0e9" providerId="LiveId" clId="{CC2789D6-F62E-42BD-9474-456990D8E048}" dt="2023-09-07T12:25:20.511" v="6952" actId="1076"/>
          <ac:picMkLst>
            <pc:docMk/>
            <pc:sldMk cId="4225376254" sldId="298"/>
            <ac:picMk id="3" creationId="{5786D61D-63D9-49D4-A61C-8D6C5D3A46BB}"/>
          </ac:picMkLst>
        </pc:picChg>
        <pc:picChg chg="del">
          <ac:chgData name="Robert Ravier" userId="42aed361fc7db0e9" providerId="LiveId" clId="{CC2789D6-F62E-42BD-9474-456990D8E048}" dt="2023-09-07T12:24:57.885" v="6947" actId="478"/>
          <ac:picMkLst>
            <pc:docMk/>
            <pc:sldMk cId="4225376254" sldId="298"/>
            <ac:picMk id="4" creationId="{4E784AB3-D567-4394-8ECB-FE3784BFDD1D}"/>
          </ac:picMkLst>
        </pc:picChg>
        <pc:picChg chg="del">
          <ac:chgData name="Robert Ravier" userId="42aed361fc7db0e9" providerId="LiveId" clId="{CC2789D6-F62E-42BD-9474-456990D8E048}" dt="2023-09-07T12:24:58.991" v="6948" actId="478"/>
          <ac:picMkLst>
            <pc:docMk/>
            <pc:sldMk cId="4225376254" sldId="298"/>
            <ac:picMk id="5" creationId="{736F0A25-7573-4841-AE2A-B4C7352BC3EF}"/>
          </ac:picMkLst>
        </pc:picChg>
      </pc:sldChg>
      <pc:sldChg chg="addSp delSp modSp add mod ord">
        <pc:chgData name="Robert Ravier" userId="42aed361fc7db0e9" providerId="LiveId" clId="{CC2789D6-F62E-42BD-9474-456990D8E048}" dt="2023-09-07T15:04:37.845" v="8549" actId="20577"/>
        <pc:sldMkLst>
          <pc:docMk/>
          <pc:sldMk cId="2450787331" sldId="299"/>
        </pc:sldMkLst>
        <pc:spChg chg="mod">
          <ac:chgData name="Robert Ravier" userId="42aed361fc7db0e9" providerId="LiveId" clId="{CC2789D6-F62E-42BD-9474-456990D8E048}" dt="2023-09-07T14:56:28.640" v="7735" actId="1076"/>
          <ac:spMkLst>
            <pc:docMk/>
            <pc:sldMk cId="2450787331" sldId="299"/>
            <ac:spMk id="2" creationId="{680DC8BF-7882-4D89-A31C-29E003721271}"/>
          </ac:spMkLst>
        </pc:spChg>
        <pc:spChg chg="mod">
          <ac:chgData name="Robert Ravier" userId="42aed361fc7db0e9" providerId="LiveId" clId="{CC2789D6-F62E-42BD-9474-456990D8E048}" dt="2023-09-07T15:04:37.845" v="8549" actId="20577"/>
          <ac:spMkLst>
            <pc:docMk/>
            <pc:sldMk cId="2450787331" sldId="299"/>
            <ac:spMk id="8" creationId="{E21519FD-E751-6A39-6059-2CC8225CD1D4}"/>
          </ac:spMkLst>
        </pc:spChg>
        <pc:spChg chg="del">
          <ac:chgData name="Robert Ravier" userId="42aed361fc7db0e9" providerId="LiveId" clId="{CC2789D6-F62E-42BD-9474-456990D8E048}" dt="2023-09-07T12:27:57.950" v="7069" actId="478"/>
          <ac:spMkLst>
            <pc:docMk/>
            <pc:sldMk cId="2450787331" sldId="299"/>
            <ac:spMk id="10" creationId="{440E0E6A-174D-7F1F-F22C-8D1A299BDBAB}"/>
          </ac:spMkLst>
        </pc:spChg>
        <pc:spChg chg="del">
          <ac:chgData name="Robert Ravier" userId="42aed361fc7db0e9" providerId="LiveId" clId="{CC2789D6-F62E-42BD-9474-456990D8E048}" dt="2023-09-07T12:27:57.950" v="7069" actId="478"/>
          <ac:spMkLst>
            <pc:docMk/>
            <pc:sldMk cId="2450787331" sldId="299"/>
            <ac:spMk id="11" creationId="{4F3C3139-664B-7738-B6C1-13A8700DA718}"/>
          </ac:spMkLst>
        </pc:spChg>
        <pc:picChg chg="del">
          <ac:chgData name="Robert Ravier" userId="42aed361fc7db0e9" providerId="LiveId" clId="{CC2789D6-F62E-42BD-9474-456990D8E048}" dt="2023-09-07T12:27:57.950" v="7069" actId="478"/>
          <ac:picMkLst>
            <pc:docMk/>
            <pc:sldMk cId="2450787331" sldId="299"/>
            <ac:picMk id="3" creationId="{5786D61D-63D9-49D4-A61C-8D6C5D3A46BB}"/>
          </ac:picMkLst>
        </pc:picChg>
        <pc:picChg chg="add del mod">
          <ac:chgData name="Robert Ravier" userId="42aed361fc7db0e9" providerId="LiveId" clId="{CC2789D6-F62E-42BD-9474-456990D8E048}" dt="2023-09-07T14:56:16.621" v="7731" actId="478"/>
          <ac:picMkLst>
            <pc:docMk/>
            <pc:sldMk cId="2450787331" sldId="299"/>
            <ac:picMk id="4" creationId="{609EF935-F6EE-4218-AF4B-D723D67BF1D8}"/>
          </ac:picMkLst>
        </pc:picChg>
        <pc:picChg chg="add mod">
          <ac:chgData name="Robert Ravier" userId="42aed361fc7db0e9" providerId="LiveId" clId="{CC2789D6-F62E-42BD-9474-456990D8E048}" dt="2023-09-07T15:04:25.858" v="8530" actId="1076"/>
          <ac:picMkLst>
            <pc:docMk/>
            <pc:sldMk cId="2450787331" sldId="299"/>
            <ac:picMk id="6" creationId="{6DDD73BD-10AB-36E7-7C45-0046B12C15E5}"/>
          </ac:picMkLst>
        </pc:picChg>
      </pc:sldChg>
      <pc:sldChg chg="addSp delSp modSp add mod">
        <pc:chgData name="Robert Ravier" userId="42aed361fc7db0e9" providerId="LiveId" clId="{CC2789D6-F62E-42BD-9474-456990D8E048}" dt="2023-09-07T15:01:23.884" v="8219" actId="114"/>
        <pc:sldMkLst>
          <pc:docMk/>
          <pc:sldMk cId="2760616302" sldId="300"/>
        </pc:sldMkLst>
        <pc:spChg chg="mod">
          <ac:chgData name="Robert Ravier" userId="42aed361fc7db0e9" providerId="LiveId" clId="{CC2789D6-F62E-42BD-9474-456990D8E048}" dt="2023-09-07T14:52:23.368" v="7424"/>
          <ac:spMkLst>
            <pc:docMk/>
            <pc:sldMk cId="2760616302" sldId="300"/>
            <ac:spMk id="2" creationId="{680DC8BF-7882-4D89-A31C-29E003721271}"/>
          </ac:spMkLst>
        </pc:spChg>
        <pc:spChg chg="add mod">
          <ac:chgData name="Robert Ravier" userId="42aed361fc7db0e9" providerId="LiveId" clId="{CC2789D6-F62E-42BD-9474-456990D8E048}" dt="2023-09-07T14:58:12.633" v="7823" actId="14100"/>
          <ac:spMkLst>
            <pc:docMk/>
            <pc:sldMk cId="2760616302" sldId="300"/>
            <ac:spMk id="3" creationId="{1D7E2371-13E1-3108-8D44-2A54C98F7DAF}"/>
          </ac:spMkLst>
        </pc:spChg>
        <pc:spChg chg="add mod">
          <ac:chgData name="Robert Ravier" userId="42aed361fc7db0e9" providerId="LiveId" clId="{CC2789D6-F62E-42BD-9474-456990D8E048}" dt="2023-09-07T14:58:32.661" v="7826" actId="14100"/>
          <ac:spMkLst>
            <pc:docMk/>
            <pc:sldMk cId="2760616302" sldId="300"/>
            <ac:spMk id="5" creationId="{EE1BC0DE-D3BD-F2CC-3753-062F4ADB6BBB}"/>
          </ac:spMkLst>
        </pc:spChg>
        <pc:spChg chg="mod">
          <ac:chgData name="Robert Ravier" userId="42aed361fc7db0e9" providerId="LiveId" clId="{CC2789D6-F62E-42BD-9474-456990D8E048}" dt="2023-09-07T15:01:23.884" v="8219" actId="114"/>
          <ac:spMkLst>
            <pc:docMk/>
            <pc:sldMk cId="2760616302" sldId="300"/>
            <ac:spMk id="8" creationId="{E21519FD-E751-6A39-6059-2CC8225CD1D4}"/>
          </ac:spMkLst>
        </pc:spChg>
        <pc:spChg chg="del mod">
          <ac:chgData name="Robert Ravier" userId="42aed361fc7db0e9" providerId="LiveId" clId="{CC2789D6-F62E-42BD-9474-456990D8E048}" dt="2023-09-07T14:57:19.686" v="7754" actId="478"/>
          <ac:spMkLst>
            <pc:docMk/>
            <pc:sldMk cId="2760616302" sldId="300"/>
            <ac:spMk id="9" creationId="{7010B452-7198-4CF7-B41F-2273F662E700}"/>
          </ac:spMkLst>
        </pc:spChg>
        <pc:picChg chg="mod">
          <ac:chgData name="Robert Ravier" userId="42aed361fc7db0e9" providerId="LiveId" clId="{CC2789D6-F62E-42BD-9474-456990D8E048}" dt="2023-09-07T14:52:34.782" v="7426" actId="1076"/>
          <ac:picMkLst>
            <pc:docMk/>
            <pc:sldMk cId="2760616302" sldId="300"/>
            <ac:picMk id="4" creationId="{609EF935-F6EE-4218-AF4B-D723D67BF1D8}"/>
          </ac:picMkLst>
        </pc:picChg>
      </pc:sldChg>
      <pc:sldChg chg="addSp delSp modSp add mod">
        <pc:chgData name="Robert Ravier" userId="42aed361fc7db0e9" providerId="LiveId" clId="{CC2789D6-F62E-42BD-9474-456990D8E048}" dt="2023-09-07T15:15:51.360" v="9666" actId="20577"/>
        <pc:sldMkLst>
          <pc:docMk/>
          <pc:sldMk cId="3198916374" sldId="301"/>
        </pc:sldMkLst>
        <pc:spChg chg="mod">
          <ac:chgData name="Robert Ravier" userId="42aed361fc7db0e9" providerId="LiveId" clId="{CC2789D6-F62E-42BD-9474-456990D8E048}" dt="2023-09-07T15:07:32.755" v="8666" actId="20577"/>
          <ac:spMkLst>
            <pc:docMk/>
            <pc:sldMk cId="3198916374" sldId="301"/>
            <ac:spMk id="2" creationId="{680DC8BF-7882-4D89-A31C-29E003721271}"/>
          </ac:spMkLst>
        </pc:spChg>
        <pc:spChg chg="add mod">
          <ac:chgData name="Robert Ravier" userId="42aed361fc7db0e9" providerId="LiveId" clId="{CC2789D6-F62E-42BD-9474-456990D8E048}" dt="2023-09-07T15:13:21.588" v="9530" actId="1076"/>
          <ac:spMkLst>
            <pc:docMk/>
            <pc:sldMk cId="3198916374" sldId="301"/>
            <ac:spMk id="4" creationId="{CA7F1732-B0B8-2BF9-C96B-0EFCFA1F6660}"/>
          </ac:spMkLst>
        </pc:spChg>
        <pc:spChg chg="add mod">
          <ac:chgData name="Robert Ravier" userId="42aed361fc7db0e9" providerId="LiveId" clId="{CC2789D6-F62E-42BD-9474-456990D8E048}" dt="2023-09-07T15:13:30.785" v="9532" actId="207"/>
          <ac:spMkLst>
            <pc:docMk/>
            <pc:sldMk cId="3198916374" sldId="301"/>
            <ac:spMk id="5" creationId="{100E25B1-D375-142E-F4EB-7C6150D34BD4}"/>
          </ac:spMkLst>
        </pc:spChg>
        <pc:spChg chg="add mod">
          <ac:chgData name="Robert Ravier" userId="42aed361fc7db0e9" providerId="LiveId" clId="{CC2789D6-F62E-42BD-9474-456990D8E048}" dt="2023-09-07T15:13:50.131" v="9558" actId="1076"/>
          <ac:spMkLst>
            <pc:docMk/>
            <pc:sldMk cId="3198916374" sldId="301"/>
            <ac:spMk id="7" creationId="{FF8A67D0-7BA7-FE78-D0BD-4FC89890225A}"/>
          </ac:spMkLst>
        </pc:spChg>
        <pc:spChg chg="mod">
          <ac:chgData name="Robert Ravier" userId="42aed361fc7db0e9" providerId="LiveId" clId="{CC2789D6-F62E-42BD-9474-456990D8E048}" dt="2023-09-07T15:15:51.360" v="9666" actId="20577"/>
          <ac:spMkLst>
            <pc:docMk/>
            <pc:sldMk cId="3198916374" sldId="301"/>
            <ac:spMk id="8" creationId="{E21519FD-E751-6A39-6059-2CC8225CD1D4}"/>
          </ac:spMkLst>
        </pc:spChg>
        <pc:picChg chg="add mod">
          <ac:chgData name="Robert Ravier" userId="42aed361fc7db0e9" providerId="LiveId" clId="{CC2789D6-F62E-42BD-9474-456990D8E048}" dt="2023-09-07T15:05:33.509" v="8556" actId="1076"/>
          <ac:picMkLst>
            <pc:docMk/>
            <pc:sldMk cId="3198916374" sldId="301"/>
            <ac:picMk id="3" creationId="{6DF745B5-2B79-4575-80DD-D00B9C31E207}"/>
          </ac:picMkLst>
        </pc:picChg>
        <pc:picChg chg="del">
          <ac:chgData name="Robert Ravier" userId="42aed361fc7db0e9" providerId="LiveId" clId="{CC2789D6-F62E-42BD-9474-456990D8E048}" dt="2023-09-07T15:05:20.417" v="8552" actId="478"/>
          <ac:picMkLst>
            <pc:docMk/>
            <pc:sldMk cId="3198916374" sldId="301"/>
            <ac:picMk id="6" creationId="{6DDD73BD-10AB-36E7-7C45-0046B12C15E5}"/>
          </ac:picMkLst>
        </pc:picChg>
      </pc:sldChg>
      <pc:sldChg chg="modSp mod">
        <pc:chgData name="Robert Ravier" userId="42aed361fc7db0e9" providerId="LiveId" clId="{CC2789D6-F62E-42BD-9474-456990D8E048}" dt="2023-09-07T15:30:40.441" v="10572"/>
        <pc:sldMkLst>
          <pc:docMk/>
          <pc:sldMk cId="2547623061" sldId="302"/>
        </pc:sldMkLst>
        <pc:spChg chg="mod">
          <ac:chgData name="Robert Ravier" userId="42aed361fc7db0e9" providerId="LiveId" clId="{CC2789D6-F62E-42BD-9474-456990D8E048}" dt="2023-09-07T15:30:40.441" v="10572"/>
          <ac:spMkLst>
            <pc:docMk/>
            <pc:sldMk cId="2547623061" sldId="302"/>
            <ac:spMk id="3" creationId="{47B2578B-269B-C0AC-6A88-CE66F96F7845}"/>
          </ac:spMkLst>
        </pc:spChg>
        <pc:picChg chg="mod">
          <ac:chgData name="Robert Ravier" userId="42aed361fc7db0e9" providerId="LiveId" clId="{CC2789D6-F62E-42BD-9474-456990D8E048}" dt="2023-09-07T15:23:11.967" v="10151" actId="1076"/>
          <ac:picMkLst>
            <pc:docMk/>
            <pc:sldMk cId="2547623061" sldId="302"/>
            <ac:picMk id="6" creationId="{CFC8A8C7-B209-0354-9E6D-81698DB54106}"/>
          </ac:picMkLst>
        </pc:picChg>
      </pc:sldChg>
      <pc:sldChg chg="modSp mod">
        <pc:chgData name="Robert Ravier" userId="42aed361fc7db0e9" providerId="LiveId" clId="{CC2789D6-F62E-42BD-9474-456990D8E048}" dt="2023-09-07T15:18:13.213" v="9813" actId="20577"/>
        <pc:sldMkLst>
          <pc:docMk/>
          <pc:sldMk cId="178087905" sldId="304"/>
        </pc:sldMkLst>
        <pc:spChg chg="mod">
          <ac:chgData name="Robert Ravier" userId="42aed361fc7db0e9" providerId="LiveId" clId="{CC2789D6-F62E-42BD-9474-456990D8E048}" dt="2023-09-07T15:18:13.213" v="9813" actId="20577"/>
          <ac:spMkLst>
            <pc:docMk/>
            <pc:sldMk cId="178087905" sldId="304"/>
            <ac:spMk id="2" creationId="{680DC8BF-7882-4D89-A31C-29E003721271}"/>
          </ac:spMkLst>
        </pc:spChg>
        <pc:spChg chg="mod">
          <ac:chgData name="Robert Ravier" userId="42aed361fc7db0e9" providerId="LiveId" clId="{CC2789D6-F62E-42BD-9474-456990D8E048}" dt="2023-09-07T15:17:57.881" v="9752" actId="1076"/>
          <ac:spMkLst>
            <pc:docMk/>
            <pc:sldMk cId="178087905" sldId="304"/>
            <ac:spMk id="6" creationId="{BCD1D262-71ED-4EEC-8720-EAF89486F9BD}"/>
          </ac:spMkLst>
        </pc:spChg>
      </pc:sldChg>
      <pc:sldChg chg="modSp mod">
        <pc:chgData name="Robert Ravier" userId="42aed361fc7db0e9" providerId="LiveId" clId="{CC2789D6-F62E-42BD-9474-456990D8E048}" dt="2023-09-07T15:17:24.691" v="9749" actId="14100"/>
        <pc:sldMkLst>
          <pc:docMk/>
          <pc:sldMk cId="1716926530" sldId="305"/>
        </pc:sldMkLst>
        <pc:spChg chg="mod">
          <ac:chgData name="Robert Ravier" userId="42aed361fc7db0e9" providerId="LiveId" clId="{CC2789D6-F62E-42BD-9474-456990D8E048}" dt="2023-09-07T15:17:24.691" v="9749" actId="14100"/>
          <ac:spMkLst>
            <pc:docMk/>
            <pc:sldMk cId="1716926530" sldId="305"/>
            <ac:spMk id="2" creationId="{680DC8BF-7882-4D89-A31C-29E003721271}"/>
          </ac:spMkLst>
        </pc:spChg>
        <pc:spChg chg="mod">
          <ac:chgData name="Robert Ravier" userId="42aed361fc7db0e9" providerId="LiveId" clId="{CC2789D6-F62E-42BD-9474-456990D8E048}" dt="2023-09-07T15:16:55.250" v="9743" actId="255"/>
          <ac:spMkLst>
            <pc:docMk/>
            <pc:sldMk cId="1716926530" sldId="305"/>
            <ac:spMk id="6" creationId="{BCD1D262-71ED-4EEC-8720-EAF89486F9BD}"/>
          </ac:spMkLst>
        </pc:spChg>
        <pc:picChg chg="mod">
          <ac:chgData name="Robert Ravier" userId="42aed361fc7db0e9" providerId="LiveId" clId="{CC2789D6-F62E-42BD-9474-456990D8E048}" dt="2023-09-07T15:15:06.297" v="9583" actId="1076"/>
          <ac:picMkLst>
            <pc:docMk/>
            <pc:sldMk cId="1716926530" sldId="305"/>
            <ac:picMk id="5" creationId="{EB011A0C-5E8E-4596-9C26-47DB043F936C}"/>
          </ac:picMkLst>
        </pc:picChg>
      </pc:sldChg>
      <pc:sldChg chg="modSp mod">
        <pc:chgData name="Robert Ravier" userId="42aed361fc7db0e9" providerId="LiveId" clId="{CC2789D6-F62E-42BD-9474-456990D8E048}" dt="2023-09-07T15:19:55.400" v="9958" actId="20577"/>
        <pc:sldMkLst>
          <pc:docMk/>
          <pc:sldMk cId="629408713" sldId="307"/>
        </pc:sldMkLst>
        <pc:spChg chg="mod">
          <ac:chgData name="Robert Ravier" userId="42aed361fc7db0e9" providerId="LiveId" clId="{CC2789D6-F62E-42BD-9474-456990D8E048}" dt="2023-09-07T15:19:05.758" v="9891" actId="20577"/>
          <ac:spMkLst>
            <pc:docMk/>
            <pc:sldMk cId="629408713" sldId="307"/>
            <ac:spMk id="2" creationId="{680DC8BF-7882-4D89-A31C-29E003721271}"/>
          </ac:spMkLst>
        </pc:spChg>
        <pc:spChg chg="mod">
          <ac:chgData name="Robert Ravier" userId="42aed361fc7db0e9" providerId="LiveId" clId="{CC2789D6-F62E-42BD-9474-456990D8E048}" dt="2023-09-07T15:19:55.400" v="9958" actId="20577"/>
          <ac:spMkLst>
            <pc:docMk/>
            <pc:sldMk cId="629408713" sldId="307"/>
            <ac:spMk id="7" creationId="{85BB5F50-CE31-4F5B-AF47-7885B7388D9A}"/>
          </ac:spMkLst>
        </pc:spChg>
        <pc:picChg chg="mod">
          <ac:chgData name="Robert Ravier" userId="42aed361fc7db0e9" providerId="LiveId" clId="{CC2789D6-F62E-42BD-9474-456990D8E048}" dt="2023-09-07T15:19:24.978" v="9896" actId="1076"/>
          <ac:picMkLst>
            <pc:docMk/>
            <pc:sldMk cId="629408713" sldId="307"/>
            <ac:picMk id="5" creationId="{9A5FDC2F-2A75-4626-9A6F-C78AE59AF473}"/>
          </ac:picMkLst>
        </pc:picChg>
      </pc:sldChg>
      <pc:sldChg chg="modSp mod">
        <pc:chgData name="Robert Ravier" userId="42aed361fc7db0e9" providerId="LiveId" clId="{CC2789D6-F62E-42BD-9474-456990D8E048}" dt="2023-09-07T15:26:03.666" v="10389" actId="20577"/>
        <pc:sldMkLst>
          <pc:docMk/>
          <pc:sldMk cId="365633039" sldId="308"/>
        </pc:sldMkLst>
        <pc:spChg chg="mod">
          <ac:chgData name="Robert Ravier" userId="42aed361fc7db0e9" providerId="LiveId" clId="{CC2789D6-F62E-42BD-9474-456990D8E048}" dt="2023-09-07T15:24:31.936" v="10266" actId="20577"/>
          <ac:spMkLst>
            <pc:docMk/>
            <pc:sldMk cId="365633039" sldId="308"/>
            <ac:spMk id="2" creationId="{680DC8BF-7882-4D89-A31C-29E003721271}"/>
          </ac:spMkLst>
        </pc:spChg>
        <pc:spChg chg="mod">
          <ac:chgData name="Robert Ravier" userId="42aed361fc7db0e9" providerId="LiveId" clId="{CC2789D6-F62E-42BD-9474-456990D8E048}" dt="2023-09-07T15:26:03.666" v="10389" actId="20577"/>
          <ac:spMkLst>
            <pc:docMk/>
            <pc:sldMk cId="365633039" sldId="308"/>
            <ac:spMk id="6" creationId="{BCD1D262-71ED-4EEC-8720-EAF89486F9BD}"/>
          </ac:spMkLst>
        </pc:spChg>
      </pc:sldChg>
      <pc:sldChg chg="modSp add mod ord">
        <pc:chgData name="Robert Ravier" userId="42aed361fc7db0e9" providerId="LiveId" clId="{CC2789D6-F62E-42BD-9474-456990D8E048}" dt="2023-09-07T15:30:21.044" v="10571" actId="20577"/>
        <pc:sldMkLst>
          <pc:docMk/>
          <pc:sldMk cId="3785823336" sldId="309"/>
        </pc:sldMkLst>
        <pc:spChg chg="mod">
          <ac:chgData name="Robert Ravier" userId="42aed361fc7db0e9" providerId="LiveId" clId="{CC2789D6-F62E-42BD-9474-456990D8E048}" dt="2023-09-07T15:30:21.044" v="10571" actId="20577"/>
          <ac:spMkLst>
            <pc:docMk/>
            <pc:sldMk cId="3785823336" sldId="309"/>
            <ac:spMk id="3" creationId="{47B2578B-269B-C0AC-6A88-CE66F96F7845}"/>
          </ac:spMkLst>
        </pc:spChg>
      </pc:sldChg>
      <pc:sldChg chg="modSp mod">
        <pc:chgData name="Robert Ravier" userId="42aed361fc7db0e9" providerId="LiveId" clId="{CC2789D6-F62E-42BD-9474-456990D8E048}" dt="2023-09-07T15:45:30.623" v="11320" actId="20577"/>
        <pc:sldMkLst>
          <pc:docMk/>
          <pc:sldMk cId="3569439009" sldId="310"/>
        </pc:sldMkLst>
        <pc:spChg chg="mod">
          <ac:chgData name="Robert Ravier" userId="42aed361fc7db0e9" providerId="LiveId" clId="{CC2789D6-F62E-42BD-9474-456990D8E048}" dt="2023-09-07T15:27:28.150" v="10438" actId="20577"/>
          <ac:spMkLst>
            <pc:docMk/>
            <pc:sldMk cId="3569439009" sldId="310"/>
            <ac:spMk id="2" creationId="{680DC8BF-7882-4D89-A31C-29E003721271}"/>
          </ac:spMkLst>
        </pc:spChg>
        <pc:spChg chg="mod">
          <ac:chgData name="Robert Ravier" userId="42aed361fc7db0e9" providerId="LiveId" clId="{CC2789D6-F62E-42BD-9474-456990D8E048}" dt="2023-09-07T15:45:30.623" v="11320" actId="20577"/>
          <ac:spMkLst>
            <pc:docMk/>
            <pc:sldMk cId="3569439009" sldId="310"/>
            <ac:spMk id="6" creationId="{BCD1D262-71ED-4EEC-8720-EAF89486F9BD}"/>
          </ac:spMkLst>
        </pc:spChg>
      </pc:sldChg>
      <pc:sldChg chg="addSp delSp modSp add mod">
        <pc:chgData name="Robert Ravier" userId="42aed361fc7db0e9" providerId="LiveId" clId="{CC2789D6-F62E-42BD-9474-456990D8E048}" dt="2023-09-07T15:52:52.412" v="12050" actId="20577"/>
        <pc:sldMkLst>
          <pc:docMk/>
          <pc:sldMk cId="2783334829" sldId="311"/>
        </pc:sldMkLst>
        <pc:spChg chg="mod">
          <ac:chgData name="Robert Ravier" userId="42aed361fc7db0e9" providerId="LiveId" clId="{CC2789D6-F62E-42BD-9474-456990D8E048}" dt="2023-09-07T15:36:13.893" v="11094" actId="20577"/>
          <ac:spMkLst>
            <pc:docMk/>
            <pc:sldMk cId="2783334829" sldId="311"/>
            <ac:spMk id="2" creationId="{680DC8BF-7882-4D89-A31C-29E003721271}"/>
          </ac:spMkLst>
        </pc:spChg>
        <pc:spChg chg="add mod">
          <ac:chgData name="Robert Ravier" userId="42aed361fc7db0e9" providerId="LiveId" clId="{CC2789D6-F62E-42BD-9474-456990D8E048}" dt="2023-09-07T15:52:52.412" v="12050" actId="20577"/>
          <ac:spMkLst>
            <pc:docMk/>
            <pc:sldMk cId="2783334829" sldId="311"/>
            <ac:spMk id="4" creationId="{47C1829D-87BE-70CB-D603-AED374A36F8C}"/>
          </ac:spMkLst>
        </pc:spChg>
        <pc:spChg chg="add del">
          <ac:chgData name="Robert Ravier" userId="42aed361fc7db0e9" providerId="LiveId" clId="{CC2789D6-F62E-42BD-9474-456990D8E048}" dt="2023-09-07T15:35:25.777" v="10988" actId="478"/>
          <ac:spMkLst>
            <pc:docMk/>
            <pc:sldMk cId="2783334829" sldId="311"/>
            <ac:spMk id="5" creationId="{A8FD710C-5799-C47C-86A8-8A3054DCDECC}"/>
          </ac:spMkLst>
        </pc:spChg>
        <pc:spChg chg="del">
          <ac:chgData name="Robert Ravier" userId="42aed361fc7db0e9" providerId="LiveId" clId="{CC2789D6-F62E-42BD-9474-456990D8E048}" dt="2023-09-07T15:34:28.797" v="10979" actId="478"/>
          <ac:spMkLst>
            <pc:docMk/>
            <pc:sldMk cId="2783334829" sldId="311"/>
            <ac:spMk id="6" creationId="{BCD1D262-71ED-4EEC-8720-EAF89486F9BD}"/>
          </ac:spMkLst>
        </pc:spChg>
        <pc:picChg chg="add mod">
          <ac:chgData name="Robert Ravier" userId="42aed361fc7db0e9" providerId="LiveId" clId="{CC2789D6-F62E-42BD-9474-456990D8E048}" dt="2023-09-07T15:44:29.606" v="11205" actId="1076"/>
          <ac:picMkLst>
            <pc:docMk/>
            <pc:sldMk cId="2783334829" sldId="311"/>
            <ac:picMk id="3" creationId="{EE15CA6F-9C7F-4293-8E2D-0733AD961B59}"/>
          </ac:picMkLst>
        </pc:picChg>
      </pc:sldChg>
      <pc:sldChg chg="addSp delSp modSp add mod">
        <pc:chgData name="Robert Ravier" userId="42aed361fc7db0e9" providerId="LiveId" clId="{CC2789D6-F62E-42BD-9474-456990D8E048}" dt="2023-09-07T16:02:12.019" v="13052" actId="20577"/>
        <pc:sldMkLst>
          <pc:docMk/>
          <pc:sldMk cId="738042586" sldId="312"/>
        </pc:sldMkLst>
        <pc:spChg chg="mod">
          <ac:chgData name="Robert Ravier" userId="42aed361fc7db0e9" providerId="LiveId" clId="{CC2789D6-F62E-42BD-9474-456990D8E048}" dt="2023-09-07T15:56:12.164" v="12258" actId="20577"/>
          <ac:spMkLst>
            <pc:docMk/>
            <pc:sldMk cId="738042586" sldId="312"/>
            <ac:spMk id="2" creationId="{680DC8BF-7882-4D89-A31C-29E003721271}"/>
          </ac:spMkLst>
        </pc:spChg>
        <pc:spChg chg="mod">
          <ac:chgData name="Robert Ravier" userId="42aed361fc7db0e9" providerId="LiveId" clId="{CC2789D6-F62E-42BD-9474-456990D8E048}" dt="2023-09-07T16:02:12.019" v="13052" actId="20577"/>
          <ac:spMkLst>
            <pc:docMk/>
            <pc:sldMk cId="738042586" sldId="312"/>
            <ac:spMk id="4" creationId="{47C1829D-87BE-70CB-D603-AED374A36F8C}"/>
          </ac:spMkLst>
        </pc:spChg>
        <pc:picChg chg="del">
          <ac:chgData name="Robert Ravier" userId="42aed361fc7db0e9" providerId="LiveId" clId="{CC2789D6-F62E-42BD-9474-456990D8E048}" dt="2023-09-07T15:53:35.110" v="12053" actId="478"/>
          <ac:picMkLst>
            <pc:docMk/>
            <pc:sldMk cId="738042586" sldId="312"/>
            <ac:picMk id="3" creationId="{EE15CA6F-9C7F-4293-8E2D-0733AD961B59}"/>
          </ac:picMkLst>
        </pc:picChg>
        <pc:picChg chg="add del mod">
          <ac:chgData name="Robert Ravier" userId="42aed361fc7db0e9" providerId="LiveId" clId="{CC2789D6-F62E-42BD-9474-456990D8E048}" dt="2023-09-07T15:53:36.853" v="12054" actId="21"/>
          <ac:picMkLst>
            <pc:docMk/>
            <pc:sldMk cId="738042586" sldId="312"/>
            <ac:picMk id="6" creationId="{6527C9F1-9711-41A4-0B62-27D68D0E53D1}"/>
          </ac:picMkLst>
        </pc:picChg>
        <pc:picChg chg="add mod">
          <ac:chgData name="Robert Ravier" userId="42aed361fc7db0e9" providerId="LiveId" clId="{CC2789D6-F62E-42BD-9474-456990D8E048}" dt="2023-09-07T16:00:05.021" v="12766" actId="1076"/>
          <ac:picMkLst>
            <pc:docMk/>
            <pc:sldMk cId="738042586" sldId="312"/>
            <ac:picMk id="8" creationId="{5BF39EF6-839A-345C-E722-0DB809F5CABF}"/>
          </ac:picMkLst>
        </pc:picChg>
      </pc:sldChg>
      <pc:sldChg chg="delSp modSp add mod">
        <pc:chgData name="Robert Ravier" userId="42aed361fc7db0e9" providerId="LiveId" clId="{CC2789D6-F62E-42BD-9474-456990D8E048}" dt="2023-09-07T16:08:35.027" v="14159" actId="20577"/>
        <pc:sldMkLst>
          <pc:docMk/>
          <pc:sldMk cId="3480889136" sldId="313"/>
        </pc:sldMkLst>
        <pc:spChg chg="mod">
          <ac:chgData name="Robert Ravier" userId="42aed361fc7db0e9" providerId="LiveId" clId="{CC2789D6-F62E-42BD-9474-456990D8E048}" dt="2023-09-07T16:03:18.302" v="13064" actId="20577"/>
          <ac:spMkLst>
            <pc:docMk/>
            <pc:sldMk cId="3480889136" sldId="313"/>
            <ac:spMk id="2" creationId="{680DC8BF-7882-4D89-A31C-29E003721271}"/>
          </ac:spMkLst>
        </pc:spChg>
        <pc:spChg chg="mod">
          <ac:chgData name="Robert Ravier" userId="42aed361fc7db0e9" providerId="LiveId" clId="{CC2789D6-F62E-42BD-9474-456990D8E048}" dt="2023-09-07T16:08:35.027" v="14159" actId="20577"/>
          <ac:spMkLst>
            <pc:docMk/>
            <pc:sldMk cId="3480889136" sldId="313"/>
            <ac:spMk id="4" creationId="{47C1829D-87BE-70CB-D603-AED374A36F8C}"/>
          </ac:spMkLst>
        </pc:spChg>
        <pc:picChg chg="del">
          <ac:chgData name="Robert Ravier" userId="42aed361fc7db0e9" providerId="LiveId" clId="{CC2789D6-F62E-42BD-9474-456990D8E048}" dt="2023-09-07T16:03:22.789" v="13065" actId="478"/>
          <ac:picMkLst>
            <pc:docMk/>
            <pc:sldMk cId="3480889136" sldId="313"/>
            <ac:picMk id="8" creationId="{5BF39EF6-839A-345C-E722-0DB809F5CABF}"/>
          </ac:picMkLst>
        </pc:picChg>
      </pc:sldChg>
      <pc:sldChg chg="modSp add mod">
        <pc:chgData name="Robert Ravier" userId="42aed361fc7db0e9" providerId="LiveId" clId="{CC2789D6-F62E-42BD-9474-456990D8E048}" dt="2023-09-07T16:15:20.208" v="14881" actId="20577"/>
        <pc:sldMkLst>
          <pc:docMk/>
          <pc:sldMk cId="2956578161" sldId="314"/>
        </pc:sldMkLst>
        <pc:spChg chg="mod">
          <ac:chgData name="Robert Ravier" userId="42aed361fc7db0e9" providerId="LiveId" clId="{CC2789D6-F62E-42BD-9474-456990D8E048}" dt="2023-09-07T16:09:31.055" v="14199" actId="1076"/>
          <ac:spMkLst>
            <pc:docMk/>
            <pc:sldMk cId="2956578161" sldId="314"/>
            <ac:spMk id="2" creationId="{680DC8BF-7882-4D89-A31C-29E003721271}"/>
          </ac:spMkLst>
        </pc:spChg>
        <pc:spChg chg="mod">
          <ac:chgData name="Robert Ravier" userId="42aed361fc7db0e9" providerId="LiveId" clId="{CC2789D6-F62E-42BD-9474-456990D8E048}" dt="2023-09-07T16:15:20.208" v="14881" actId="20577"/>
          <ac:spMkLst>
            <pc:docMk/>
            <pc:sldMk cId="2956578161" sldId="314"/>
            <ac:spMk id="4" creationId="{47C1829D-87BE-70CB-D603-AED374A36F8C}"/>
          </ac:spMkLst>
        </pc:spChg>
      </pc:sldChg>
      <pc:sldMasterChg chg="modSp mod modSldLayout">
        <pc:chgData name="Robert Ravier" userId="42aed361fc7db0e9" providerId="LiveId" clId="{CC2789D6-F62E-42BD-9474-456990D8E048}" dt="2023-09-05T20:04:27.947" v="22"/>
        <pc:sldMasterMkLst>
          <pc:docMk/>
          <pc:sldMasterMk cId="2412655096" sldId="2147483648"/>
        </pc:sldMasterMkLst>
        <pc:spChg chg="mod">
          <ac:chgData name="Robert Ravier" userId="42aed361fc7db0e9" providerId="LiveId" clId="{CC2789D6-F62E-42BD-9474-456990D8E048}" dt="2023-09-05T19:45:16.055" v="3" actId="255"/>
          <ac:spMkLst>
            <pc:docMk/>
            <pc:sldMasterMk cId="2412655096" sldId="2147483648"/>
            <ac:spMk id="2" creationId="{D1B75E2E-838A-8FFB-1425-E3A4CE940EB3}"/>
          </ac:spMkLst>
        </pc:spChg>
        <pc:sldLayoutChg chg="modSp">
          <pc:chgData name="Robert Ravier" userId="42aed361fc7db0e9" providerId="LiveId" clId="{CC2789D6-F62E-42BD-9474-456990D8E048}" dt="2023-09-05T20:04:27.947" v="22"/>
          <pc:sldLayoutMkLst>
            <pc:docMk/>
            <pc:sldMasterMk cId="2412655096" sldId="2147483648"/>
            <pc:sldLayoutMk cId="4194681327" sldId="2147483649"/>
          </pc:sldLayoutMkLst>
          <pc:spChg chg="mod">
            <ac:chgData name="Robert Ravier" userId="42aed361fc7db0e9" providerId="LiveId" clId="{CC2789D6-F62E-42BD-9474-456990D8E048}" dt="2023-09-05T20:04:27.947" v="22"/>
            <ac:spMkLst>
              <pc:docMk/>
              <pc:sldMasterMk cId="2412655096" sldId="2147483648"/>
              <pc:sldLayoutMk cId="4194681327" sldId="2147483649"/>
              <ac:spMk id="2" creationId="{1862BF6D-07FE-FE53-8357-DFC2F246DAD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8DD32-EAF9-48A4-9276-07AF3582FEF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F808A-746E-457D-BA5C-28524647C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88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06565F-7DB1-48F5-A716-17A06248092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0A09A5F-B303-4D48-98A6-3541EC52B228}" type="slidenum">
              <a:t>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01159C-B3D2-4E5B-A1B3-CC06E57DFD3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D9F4D6-D5DF-4517-9B2A-17C292E738E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3FA827-2DEB-46CC-AE1B-23DEA98C0A5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773DD64-FC0C-4BE8-A288-8416F4A29893}" type="slidenum">
              <a:t>10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2FDAE7-9B6F-4A64-813B-839C4473FC9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88B2E2-D352-4DF4-924A-B1D97B267BD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D416A-3413-4B79-B0E3-02EE12B5A64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57EB421-18DC-484E-8785-6D8DC833C202}" type="slidenum">
              <a:t>13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C6ADCC-4417-4C5D-8FF0-8238EFDA219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83A746-4006-414D-AE3C-B1A97D5D7E3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3F07A9-7667-4E01-9A11-8FE7D7F9847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112CC26-C0CF-4FAE-9854-0407CD7BD791}" type="slidenum">
              <a:t>14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8B4A74-7549-447B-8431-1AFD0E6D1A9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7F9C40-2DC0-479E-BD50-2B2C58A21C3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2BF6D-07FE-FE53-8357-DFC2F246DA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8C943F-2554-2A2B-3A90-708F071462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5B6C7-DB3C-E083-9327-CD9D2E603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2EAD-DB6A-4769-9A4F-218FC89B93AB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1492BE-002D-B5BE-94CA-DF8564DCE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26EAB-BAFB-13D0-2BD7-2DEC18014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9AA5C-A9B5-460F-B95D-42DFE78D3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81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CD868-DB07-E0BC-1E44-3F02F8F35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2235F6-928D-951F-15EF-D636EBC85C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593707-47B6-E49C-D21A-F34F8659A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2EAD-DB6A-4769-9A4F-218FC89B93AB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9D1F1-8A38-9B48-CAFE-2A12A8BC4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8242C-AFC7-08E2-AD20-4A482DEBF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9AA5C-A9B5-460F-B95D-42DFE78D3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903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C311D0-16FA-ED61-9251-30130BC8FC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25EE56-4ECA-52AE-7AC4-3DC7212D4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C4AE3E-F599-C470-F44D-225EEC340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2EAD-DB6A-4769-9A4F-218FC89B93AB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ADEA0-AC5E-A0D0-C075-A690AA943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93755-BE4C-A5EE-17D3-414A08E18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9AA5C-A9B5-460F-B95D-42DFE78D3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366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AD61F-CF5E-EBCC-7D90-152AAD9A66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 cap="all" baseline="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BEFAF-A970-32DB-8964-7654EACF8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B5D23-7E0F-6E1F-9199-9E8AC3D97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2EAD-DB6A-4769-9A4F-218FC89B93AB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0F27AF-B927-9B5F-40AB-7C0E3E931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210C3-AB4F-78C6-E2EE-DBB54E0EA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9AA5C-A9B5-460F-B95D-42DFE78D3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292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E1304-06E4-F6B5-AF19-A73AC22EE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10FD3A-CD55-8017-7509-35679B81A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B7677-3F25-47D0-D86B-CBE025BB0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2EAD-DB6A-4769-9A4F-218FC89B93AB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7D37F-E328-402D-174D-C86B3D661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2B4E0-6DF5-F266-4C24-D4CA2C695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9AA5C-A9B5-460F-B95D-42DFE78D3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44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F9D89-09D5-8368-8122-DF508B6B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CADC0-A767-DBED-D5B9-15C6890D8B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1FB571-C374-3243-2BA8-5CA06539A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868703-72CA-E10D-584A-632CB3750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2EAD-DB6A-4769-9A4F-218FC89B93AB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AAE015-2F96-8B7A-8972-9E1E63609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F9E063-C523-8EAE-2A0C-1F0A63558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9AA5C-A9B5-460F-B95D-42DFE78D3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619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5372F-B7E9-B773-1179-86A8EF95E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77AB2-72F2-AAED-0FBB-1B58FC252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63E4D4-FD3C-D237-0E85-8D9A7160F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4C2CF4-5872-57F6-0E6B-A91422987C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A15AE6-78CE-4D03-C176-E960E2FB57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3E28F1-7C35-C2D0-E673-6855E934C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2EAD-DB6A-4769-9A4F-218FC89B93AB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01DCC7-7D0E-99E1-785E-768AB12E3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9A2A3E-B5DC-9BA0-9F68-30EB02D10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9AA5C-A9B5-460F-B95D-42DFE78D3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2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06FA7-7C92-B313-2D8B-7D0982D0B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445499-20B1-646F-C2A2-FBB14FBDA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2EAD-DB6A-4769-9A4F-218FC89B93AB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1BFEA0-C49C-191B-E67D-F6CF3B553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B80428-0641-B319-5FBB-728C9598F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9AA5C-A9B5-460F-B95D-42DFE78D3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969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FBCCB0-C568-7C4E-6076-24036DEBC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2EAD-DB6A-4769-9A4F-218FC89B93AB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BF76EA-4FE6-92BD-134E-FEEB2988E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A112A0-43F4-96F6-13A0-BBE57E97F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9AA5C-A9B5-460F-B95D-42DFE78D3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6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4C7EB-27D4-BAEA-0405-F83C9DDAA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62AD7-979F-86C3-9D6E-E1909014F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B368EC-F11D-871E-E591-2B60CB5165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595628-B5E4-A19A-2480-83A6DC93D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2EAD-DB6A-4769-9A4F-218FC89B93AB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2643F1-7D00-15EC-6DDC-D09C406AB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6A1F8B-7AEA-026C-603E-9A3A57D37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9AA5C-A9B5-460F-B95D-42DFE78D3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62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BA02B-5574-D5CB-628C-267FD66DE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4EA9DD-4F0F-3C47-88C4-22408CF291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3717D7-127B-427D-0160-961D8B410F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458721-5ED2-E97B-9085-B4A5C1A36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2EAD-DB6A-4769-9A4F-218FC89B93AB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0B00F7-F15D-CB54-8C66-0D9130BA9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4607E9-7425-23DE-02BE-B200BCE5B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9AA5C-A9B5-460F-B95D-42DFE78D3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390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B75E2E-838A-8FFB-1425-E3A4CE940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3A1A3E-D23F-B251-C526-E7FA77B1A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CF142-123D-49E9-5D2F-DFF3987EA8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12EAD-DB6A-4769-9A4F-218FC89B93AB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75475-789E-79C4-52C4-CE72C879AB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48869-335E-A31B-ED7F-2FE902E604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9AA5C-A9B5-460F-B95D-42DFE78D3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655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ithub.com/rravier/SAMS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ithub.com/ToothAndClaw/Auto3dgm_Python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053CF-BA3D-84FA-5B26-CF2B6D5821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54182"/>
            <a:ext cx="12192000" cy="2955781"/>
          </a:xfrm>
        </p:spPr>
        <p:txBody>
          <a:bodyPr>
            <a:normAutofit/>
          </a:bodyPr>
          <a:lstStyle/>
          <a:p>
            <a:r>
              <a:rPr lang="en-US" sz="4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Hypothesis Testing on Patch Spaces via </a:t>
            </a:r>
            <a:br>
              <a:rPr lang="en-US" sz="4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Manifold Moving Least Squares </a:t>
            </a:r>
            <a:br>
              <a:rPr lang="en-US" sz="4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Application to Evolutionary Anthropology</a:t>
            </a:r>
            <a:br>
              <a:rPr lang="en-US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5B2802-46CB-4D4B-34CC-FE71EB41AB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1163" y="3602038"/>
            <a:ext cx="10903527" cy="2604798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Robert J. Ravier</a:t>
            </a:r>
          </a:p>
          <a:p>
            <a:r>
              <a:rPr lang="en-US" sz="3200" dirty="0"/>
              <a:t>Duke University + </a:t>
            </a:r>
            <a:r>
              <a:rPr lang="en-US" sz="3200" dirty="0" err="1"/>
              <a:t>Sarcos</a:t>
            </a:r>
            <a:r>
              <a:rPr lang="en-US" sz="3200" dirty="0"/>
              <a:t> Technology and Robotics Corp.</a:t>
            </a:r>
          </a:p>
          <a:p>
            <a:endParaRPr lang="en-US" sz="3200" dirty="0"/>
          </a:p>
          <a:p>
            <a:r>
              <a:rPr lang="en-US" sz="3200" dirty="0"/>
              <a:t>BIRS</a:t>
            </a:r>
          </a:p>
          <a:p>
            <a:r>
              <a:rPr lang="en-US" sz="3200" dirty="0"/>
              <a:t>9/7/2023</a:t>
            </a:r>
          </a:p>
        </p:txBody>
      </p:sp>
    </p:spTree>
    <p:extLst>
      <p:ext uri="{BB962C8B-B14F-4D97-AF65-F5344CB8AC3E}">
        <p14:creationId xmlns:p14="http://schemas.microsoft.com/office/powerpoint/2010/main" val="3744204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E75D2-FE47-42BA-8FF8-7351C1ADAEB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dirty="0"/>
              <a:t>PROBABILITY MEASURE ON CORRESPONDENCES CAN BE OBTAINED FROM WEIGHTED GRAPH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FB88A9-263C-4203-B5BB-9F6536322C9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8201" y="1604841"/>
            <a:ext cx="9395354" cy="4601405"/>
          </a:xfrm>
        </p:spPr>
        <p:txBody>
          <a:bodyPr>
            <a:normAutofit/>
          </a:bodyPr>
          <a:lstStyle/>
          <a:p>
            <a:pPr lvl="0"/>
            <a:r>
              <a:rPr lang="en-US" sz="3200" dirty="0"/>
              <a:t>Graph</a:t>
            </a:r>
          </a:p>
          <a:p>
            <a:pPr lvl="0"/>
            <a:r>
              <a:rPr lang="en-US" sz="3200" dirty="0"/>
              <a:t>Vertices = meshes</a:t>
            </a:r>
          </a:p>
          <a:p>
            <a:pPr lvl="0"/>
            <a:r>
              <a:rPr lang="en-US" sz="3200" dirty="0"/>
              <a:t>Edges = pairwise correspondences, distances</a:t>
            </a:r>
          </a:p>
          <a:p>
            <a:pPr lvl="0"/>
            <a:r>
              <a:rPr lang="en-US" sz="3200" dirty="0"/>
              <a:t>Paths between two vertices = correspondences between two meshes</a:t>
            </a:r>
          </a:p>
          <a:p>
            <a:pPr lvl="0"/>
            <a:r>
              <a:rPr lang="en-US" sz="3200" dirty="0"/>
              <a:t>Gibbs measure on correspondences = Gibbs measure on paths</a:t>
            </a:r>
          </a:p>
          <a:p>
            <a:pPr lvl="1"/>
            <a:r>
              <a:rPr lang="en-US" sz="2800" dirty="0"/>
              <a:t>Energy = sum of squares of distances along edges</a:t>
            </a:r>
          </a:p>
          <a:p>
            <a:pPr lvl="0"/>
            <a:endParaRPr lang="en-US" sz="3200" dirty="0"/>
          </a:p>
          <a:p>
            <a:pPr lvl="0"/>
            <a:endParaRPr lang="en-US" sz="3200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pic>
        <p:nvPicPr>
          <p:cNvPr id="4" name="Picture 3" descr="28§display§G = (V,E)§png§600§FALSE§" title="TexMaths">
            <a:extLst>
              <a:ext uri="{FF2B5EF4-FFF2-40B4-BE49-F238E27FC236}">
                <a16:creationId xmlns:a16="http://schemas.microsoft.com/office/drawing/2014/main" id="{A28AD49B-EDE6-449A-BE65-F17B922CD18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740383" y="1697591"/>
            <a:ext cx="1485964" cy="319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DC8BF-7882-4D89-A31C-29E003721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34" y="0"/>
            <a:ext cx="12079266" cy="1325563"/>
          </a:xfrm>
        </p:spPr>
        <p:txBody>
          <a:bodyPr/>
          <a:lstStyle/>
          <a:p>
            <a:r>
              <a:rPr lang="en-US" dirty="0"/>
              <a:t>Fiber Bundles and Parallel Transport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010B452-7198-4CF7-B41F-2273F662E700}"/>
              </a:ext>
            </a:extLst>
          </p:cNvPr>
          <p:cNvSpPr>
            <a:spLocks noGrp="1"/>
          </p:cNvSpPr>
          <p:nvPr/>
        </p:nvSpPr>
        <p:spPr>
          <a:xfrm>
            <a:off x="339364" y="1325563"/>
            <a:ext cx="11372471" cy="6051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/>
              <a:t>Can think of collection of datapoints (surfaces) used as samples from a fiber bundle</a:t>
            </a:r>
            <a:endParaRPr lang="en-US" dirty="0"/>
          </a:p>
          <a:p>
            <a:pPr lvl="1"/>
            <a:r>
              <a:rPr lang="en-US" dirty="0"/>
              <a:t>Fiber bundle: manifold that is locally a product of a neighborhood of base manifold with a fixed fiber</a:t>
            </a:r>
          </a:p>
          <a:p>
            <a:pPr lvl="1"/>
            <a:r>
              <a:rPr lang="en-US" dirty="0"/>
              <a:t>Our situation: each surface is a point on the base manifold, the fiber is the Riemann surface with the same topology of the surfaces.</a:t>
            </a:r>
          </a:p>
          <a:p>
            <a:r>
              <a:rPr lang="en-US" b="1" i="1" dirty="0"/>
              <a:t>Parallel transport along paths on base manifold induces </a:t>
            </a:r>
            <a:r>
              <a:rPr lang="en-US" b="1" i="1" dirty="0" err="1"/>
              <a:t>diffeo</a:t>
            </a:r>
            <a:r>
              <a:rPr lang="en-US" b="1" i="1" dirty="0"/>
              <a:t>/homeomorphisms of the fibers!</a:t>
            </a:r>
          </a:p>
          <a:p>
            <a:pPr lvl="1"/>
            <a:r>
              <a:rPr lang="en-US" dirty="0"/>
              <a:t>Can think of parallel transport for topological fiber bundles as a choice of homeomorphisms between fibers</a:t>
            </a:r>
          </a:p>
          <a:p>
            <a:pPr lvl="1"/>
            <a:endParaRPr lang="en-US" sz="2800" dirty="0"/>
          </a:p>
          <a:p>
            <a:pPr marL="457200" lvl="1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651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DC8BF-7882-4D89-A31C-29E003721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34" y="0"/>
            <a:ext cx="12079266" cy="1325563"/>
          </a:xfrm>
        </p:spPr>
        <p:txBody>
          <a:bodyPr/>
          <a:lstStyle/>
          <a:p>
            <a:r>
              <a:rPr lang="en-US" dirty="0"/>
              <a:t>Using Parallel Transport to Find Good Compositions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010B452-7198-4CF7-B41F-2273F662E700}"/>
              </a:ext>
            </a:extLst>
          </p:cNvPr>
          <p:cNvSpPr>
            <a:spLocks noGrp="1"/>
          </p:cNvSpPr>
          <p:nvPr/>
        </p:nvSpPr>
        <p:spPr>
          <a:xfrm>
            <a:off x="339365" y="1325563"/>
            <a:ext cx="6775420" cy="6051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Our assumption: good registrations correspond to geodesics</a:t>
            </a:r>
          </a:p>
          <a:p>
            <a:pPr lvl="1"/>
            <a:r>
              <a:rPr lang="en-US" sz="2800" dirty="0"/>
              <a:t>At least in shape space…</a:t>
            </a:r>
          </a:p>
          <a:p>
            <a:r>
              <a:rPr lang="en-US" sz="3200" b="1" dirty="0"/>
              <a:t>This assumption lets us automatically toss out many of the compositions we started out with</a:t>
            </a:r>
          </a:p>
          <a:p>
            <a:pPr lvl="1"/>
            <a:r>
              <a:rPr lang="en-US" sz="2800" dirty="0"/>
              <a:t>Each composition is a path between two surfaces</a:t>
            </a:r>
          </a:p>
          <a:p>
            <a:pPr lvl="1"/>
            <a:r>
              <a:rPr lang="en-US" sz="2800" dirty="0"/>
              <a:t>Loops don’t add much and should tossed away</a:t>
            </a:r>
          </a:p>
          <a:p>
            <a:pPr lvl="1"/>
            <a:r>
              <a:rPr lang="en-US" sz="2800" dirty="0"/>
              <a:t>Inefficient paths = inaccurate ones</a:t>
            </a:r>
          </a:p>
          <a:p>
            <a:pPr marL="457200" lvl="1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58E933-4C6B-4DB2-80A0-8F1D2EC9AA3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7207514" y="1665961"/>
            <a:ext cx="4749012" cy="4530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2517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090DA-9D6F-4F26-BC38-F9399367115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329072"/>
            <a:ext cx="10515600" cy="1200329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A SIMPLE METRIC BASE CONDITION IS ENOUGH RESTRICTION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C444F67-4792-44F0-A4F2-5D7772FD4EA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840962" y="1778258"/>
            <a:ext cx="8641451" cy="95918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7A08B0-4F72-4D64-88EA-61319F6C646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14350" y="2893506"/>
            <a:ext cx="11201399" cy="3649919"/>
          </a:xfrm>
        </p:spPr>
        <p:txBody>
          <a:bodyPr>
            <a:normAutofit/>
          </a:bodyPr>
          <a:lstStyle/>
          <a:p>
            <a:pPr lvl="0"/>
            <a:r>
              <a:rPr lang="en-US" sz="3200" dirty="0"/>
              <a:t>Restrict measure to paths generated by</a:t>
            </a:r>
          </a:p>
          <a:p>
            <a:pPr lvl="1" hangingPunct="0">
              <a:spcBef>
                <a:spcPts val="1286"/>
              </a:spcBef>
              <a:buSzPct val="75000"/>
              <a:buFont typeface="StarSymbol"/>
              <a:buChar char="–"/>
            </a:pPr>
            <a:r>
              <a:rPr lang="en-US" sz="3200" dirty="0">
                <a:ea typeface="Tahoma" pitchFamily="2"/>
              </a:rPr>
              <a:t>Plus threshold on energy...</a:t>
            </a:r>
          </a:p>
          <a:p>
            <a:r>
              <a:rPr lang="en-US" sz="3200" dirty="0"/>
              <a:t>Called “Eyes on the Prize” flow: always move forward, never back</a:t>
            </a:r>
          </a:p>
          <a:p>
            <a:pPr lvl="0"/>
            <a:r>
              <a:rPr lang="en-US" sz="3200" dirty="0"/>
              <a:t>In theory: mild assumptions give bounds on parallel transports</a:t>
            </a:r>
          </a:p>
          <a:p>
            <a:r>
              <a:rPr lang="en-US" sz="3200" b="1" i="1" dirty="0"/>
              <a:t>In practice: restricts space of registrations to something where full iteration possible via depth first search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64C8108-A318-4BFF-AFAE-DAD89916D12D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445732" y="2964943"/>
            <a:ext cx="1194323" cy="407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91A99-6926-45C1-AAEC-E849169F12F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43095" y="243946"/>
            <a:ext cx="11058368" cy="1826911"/>
          </a:xfrm>
        </p:spPr>
        <p:txBody>
          <a:bodyPr/>
          <a:lstStyle/>
          <a:p>
            <a:pPr lvl="0"/>
            <a:r>
              <a:rPr lang="en-US" dirty="0"/>
              <a:t>EOP YIELDS SOFT CORRESPONDENCES BY PROPAGATING DISTRIBUTIONS BETWEEN MESHES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EE8BBC-B706-4A48-8013-65095D44245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601905" y="1824960"/>
            <a:ext cx="2820391" cy="3620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1A8205-91AF-4818-A49D-F8FAC6E98C5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915447" y="1742006"/>
            <a:ext cx="2981071" cy="369825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C0684ED3-9FC3-CBA5-8AF7-24089F285FD9}"/>
              </a:ext>
            </a:extLst>
          </p:cNvPr>
          <p:cNvSpPr/>
          <p:nvPr/>
        </p:nvSpPr>
        <p:spPr>
          <a:xfrm>
            <a:off x="5772150" y="3171825"/>
            <a:ext cx="1028700" cy="82867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DC8BF-7882-4D89-A31C-29E003721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34" y="0"/>
            <a:ext cx="12079266" cy="1325563"/>
          </a:xfrm>
        </p:spPr>
        <p:txBody>
          <a:bodyPr/>
          <a:lstStyle/>
          <a:p>
            <a:r>
              <a:rPr lang="en-US" dirty="0"/>
              <a:t>OUR SAMS PIPELINE GIVES END-TO-END REGISTRATION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010B452-7198-4CF7-B41F-2273F662E700}"/>
              </a:ext>
            </a:extLst>
          </p:cNvPr>
          <p:cNvSpPr>
            <a:spLocks noGrp="1"/>
          </p:cNvSpPr>
          <p:nvPr/>
        </p:nvSpPr>
        <p:spPr>
          <a:xfrm>
            <a:off x="339365" y="5075236"/>
            <a:ext cx="11114447" cy="1857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Extract salient landmarks from each surface in a collection via Gaussian Processes (Gao et al 2019), and place distribution centered at each landmark</a:t>
            </a:r>
          </a:p>
          <a:p>
            <a:pPr marL="457200" lvl="1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8D4603-B8A4-4699-B692-0A4268B341C9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876550" y="1325563"/>
            <a:ext cx="6438899" cy="32998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8062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DC8BF-7882-4D89-A31C-29E003721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7238" cy="1325563"/>
          </a:xfrm>
        </p:spPr>
        <p:txBody>
          <a:bodyPr/>
          <a:lstStyle/>
          <a:p>
            <a:r>
              <a:rPr lang="en-US" dirty="0"/>
              <a:t>OUR SAMS PIPELINE GIVES END-TO-END REGISTRATION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010B452-7198-4CF7-B41F-2273F662E700}"/>
              </a:ext>
            </a:extLst>
          </p:cNvPr>
          <p:cNvSpPr>
            <a:spLocks noGrp="1"/>
          </p:cNvSpPr>
          <p:nvPr/>
        </p:nvSpPr>
        <p:spPr>
          <a:xfrm>
            <a:off x="310790" y="5950309"/>
            <a:ext cx="11114447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784AB3-D567-4394-8ECB-FE3784BFDD1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013360" y="999762"/>
            <a:ext cx="6165280" cy="2433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6F0A25-7573-4841-AE2A-B4C7352BC3E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19368" y="3286705"/>
            <a:ext cx="6553264" cy="257153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90FCC8E7-B87F-1458-3314-93E9ECD79248}"/>
              </a:ext>
            </a:extLst>
          </p:cNvPr>
          <p:cNvSpPr/>
          <p:nvPr/>
        </p:nvSpPr>
        <p:spPr>
          <a:xfrm>
            <a:off x="5581650" y="1709432"/>
            <a:ext cx="1028700" cy="82867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2CD11A7-B868-7059-A98D-E68246F0F4FA}"/>
              </a:ext>
            </a:extLst>
          </p:cNvPr>
          <p:cNvSpPr/>
          <p:nvPr/>
        </p:nvSpPr>
        <p:spPr>
          <a:xfrm>
            <a:off x="5581650" y="4018574"/>
            <a:ext cx="1028700" cy="82867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21519FD-E751-6A39-6059-2CC8225CD1D4}"/>
              </a:ext>
            </a:extLst>
          </p:cNvPr>
          <p:cNvSpPr>
            <a:spLocks noGrp="1"/>
          </p:cNvSpPr>
          <p:nvPr/>
        </p:nvSpPr>
        <p:spPr>
          <a:xfrm>
            <a:off x="339365" y="5607046"/>
            <a:ext cx="11114447" cy="13255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Select template surface (needed for consistency guarantees)</a:t>
            </a:r>
          </a:p>
          <a:p>
            <a:r>
              <a:rPr lang="en-US" dirty="0"/>
              <a:t>Propagate distributions on each pair to get soft correspondences on each mesh</a:t>
            </a:r>
          </a:p>
          <a:p>
            <a:pPr marL="457200" lvl="1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609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DC8BF-7882-4D89-A31C-29E003721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7238" cy="1325563"/>
          </a:xfrm>
        </p:spPr>
        <p:txBody>
          <a:bodyPr/>
          <a:lstStyle/>
          <a:p>
            <a:r>
              <a:rPr lang="en-US" dirty="0"/>
              <a:t>OUR SAMS PIPELINE GIVES END-TO-END REGISTRATION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010B452-7198-4CF7-B41F-2273F662E700}"/>
              </a:ext>
            </a:extLst>
          </p:cNvPr>
          <p:cNvSpPr>
            <a:spLocks noGrp="1"/>
          </p:cNvSpPr>
          <p:nvPr/>
        </p:nvSpPr>
        <p:spPr>
          <a:xfrm>
            <a:off x="310790" y="5950309"/>
            <a:ext cx="11114447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21519FD-E751-6A39-6059-2CC8225CD1D4}"/>
              </a:ext>
            </a:extLst>
          </p:cNvPr>
          <p:cNvSpPr>
            <a:spLocks noGrp="1"/>
          </p:cNvSpPr>
          <p:nvPr/>
        </p:nvSpPr>
        <p:spPr>
          <a:xfrm>
            <a:off x="339365" y="5607046"/>
            <a:ext cx="11114447" cy="1325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Register landmarks that are mutually registered on each surface (approximate cycle consistency)</a:t>
            </a:r>
            <a:endParaRPr lang="en-US" sz="2000" dirty="0"/>
          </a:p>
          <a:p>
            <a:pPr marL="457200" lvl="1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86D61D-63D9-49D4-A61C-8D6C5D3A46BB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292723" y="1668826"/>
            <a:ext cx="9606553" cy="347467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440E0E6A-174D-7F1F-F22C-8D1A299BDBAB}"/>
              </a:ext>
            </a:extLst>
          </p:cNvPr>
          <p:cNvSpPr/>
          <p:nvPr/>
        </p:nvSpPr>
        <p:spPr>
          <a:xfrm>
            <a:off x="2414588" y="1408476"/>
            <a:ext cx="771525" cy="771525"/>
          </a:xfrm>
          <a:prstGeom prst="ellipse">
            <a:avLst/>
          </a:prstGeom>
          <a:noFill/>
          <a:ln w="698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3C3139-664B-7738-B6C1-13A8700DA718}"/>
              </a:ext>
            </a:extLst>
          </p:cNvPr>
          <p:cNvSpPr txBox="1"/>
          <p:nvPr/>
        </p:nvSpPr>
        <p:spPr>
          <a:xfrm>
            <a:off x="3186113" y="1437993"/>
            <a:ext cx="1619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CUSP NOT MATCHED TO ANYTHING!</a:t>
            </a:r>
          </a:p>
        </p:txBody>
      </p:sp>
    </p:spTree>
    <p:extLst>
      <p:ext uri="{BB962C8B-B14F-4D97-AF65-F5344CB8AC3E}">
        <p14:creationId xmlns:p14="http://schemas.microsoft.com/office/powerpoint/2010/main" val="4225376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DC8BF-7882-4D89-A31C-29E003721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7238" cy="1325563"/>
          </a:xfrm>
        </p:spPr>
        <p:txBody>
          <a:bodyPr/>
          <a:lstStyle/>
          <a:p>
            <a:r>
              <a:rPr lang="en-US" dirty="0"/>
              <a:t>OUR SAMS PIPELINE GIVES END-TO-END REGISTRATION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E21519FD-E751-6A39-6059-2CC8225CD1D4}"/>
                  </a:ext>
                </a:extLst>
              </p:cNvPr>
              <p:cNvSpPr>
                <a:spLocks noGrp="1"/>
              </p:cNvSpPr>
              <p:nvPr/>
            </p:nvSpPr>
            <p:spPr>
              <a:xfrm>
                <a:off x="310790" y="1014413"/>
                <a:ext cx="5003968" cy="56007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Interpolate landmark correspondences via hyperbolic orbifold </a:t>
                </a:r>
                <a:r>
                  <a:rPr lang="en-US" dirty="0" err="1"/>
                  <a:t>tutte</a:t>
                </a:r>
                <a:r>
                  <a:rPr lang="en-US" dirty="0"/>
                  <a:t> embeddings (</a:t>
                </a:r>
                <a:r>
                  <a:rPr lang="en-US" dirty="0" err="1"/>
                  <a:t>Aigerman</a:t>
                </a:r>
                <a:r>
                  <a:rPr lang="en-US" dirty="0"/>
                  <a:t> et al 2016)</a:t>
                </a:r>
              </a:p>
              <a:p>
                <a:pPr lvl="1"/>
                <a:r>
                  <a:rPr lang="en-US" dirty="0"/>
                  <a:t>Provides injectivity guarantees</a:t>
                </a:r>
              </a:p>
              <a:p>
                <a:r>
                  <a:rPr lang="en-US" dirty="0"/>
                  <a:t>Consistency obtained because of use of template; since every other mesh is mapped to template, consistency obtained by going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TEMPLATE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Consistency leads to reparameterization: </a:t>
                </a:r>
                <a:r>
                  <a:rPr lang="en-US" b="1" i="1" dirty="0"/>
                  <a:t>vertices correspond to other vertices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E21519FD-E751-6A39-6059-2CC8225CD1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790" y="1014413"/>
                <a:ext cx="5003968" cy="5600700"/>
              </a:xfrm>
              <a:prstGeom prst="rect">
                <a:avLst/>
              </a:prstGeom>
              <a:blipFill>
                <a:blip r:embed="rId2"/>
                <a:stretch>
                  <a:fillRect l="-2192" t="-1741" r="-3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picture containing pencil, colorful, lined&#10;&#10;Description automatically generated">
            <a:extLst>
              <a:ext uri="{FF2B5EF4-FFF2-40B4-BE49-F238E27FC236}">
                <a16:creationId xmlns:a16="http://schemas.microsoft.com/office/drawing/2014/main" id="{609EF935-F6EE-4218-AF4B-D723D67BF1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014" y="1325563"/>
            <a:ext cx="6509302" cy="350098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E2371-13E1-3108-8D44-2A54C98F7DAF}"/>
              </a:ext>
            </a:extLst>
          </p:cNvPr>
          <p:cNvSpPr>
            <a:spLocks noGrp="1"/>
          </p:cNvSpPr>
          <p:nvPr/>
        </p:nvSpPr>
        <p:spPr>
          <a:xfrm>
            <a:off x="5625548" y="5158939"/>
            <a:ext cx="6255661" cy="856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en-US" dirty="0"/>
              <a:t>Code Available: </a:t>
            </a:r>
            <a:r>
              <a:rPr lang="en-US" dirty="0">
                <a:hlinkClick r:id="rId4"/>
              </a:rPr>
              <a:t>https://www.github.com/rravier/SAMS</a:t>
            </a:r>
            <a:r>
              <a:rPr lang="en-US" dirty="0"/>
              <a:t> </a:t>
            </a:r>
          </a:p>
          <a:p>
            <a:pPr algn="ctr"/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E1BC0DE-D3BD-F2CC-3753-062F4ADB6BBB}"/>
              </a:ext>
            </a:extLst>
          </p:cNvPr>
          <p:cNvSpPr>
            <a:spLocks noGrp="1"/>
          </p:cNvSpPr>
          <p:nvPr/>
        </p:nvSpPr>
        <p:spPr>
          <a:xfrm>
            <a:off x="5931577" y="5835403"/>
            <a:ext cx="6255661" cy="512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Current implementation works for all genus 0 surfaces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616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DC8BF-7882-4D89-A31C-29E003721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" y="47948"/>
            <a:ext cx="12187238" cy="1325563"/>
          </a:xfrm>
        </p:spPr>
        <p:txBody>
          <a:bodyPr/>
          <a:lstStyle/>
          <a:p>
            <a:r>
              <a:rPr lang="en-US" dirty="0"/>
              <a:t>SAMS REGISTRATIONS YIELD ACCURATE SEGMENTATION OF DIVERSE COLLECTION OF PRIMATE MOLARS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010B452-7198-4CF7-B41F-2273F662E700}"/>
              </a:ext>
            </a:extLst>
          </p:cNvPr>
          <p:cNvSpPr>
            <a:spLocks noGrp="1"/>
          </p:cNvSpPr>
          <p:nvPr/>
        </p:nvSpPr>
        <p:spPr>
          <a:xfrm>
            <a:off x="310790" y="5950309"/>
            <a:ext cx="11114447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21519FD-E751-6A39-6059-2CC8225CD1D4}"/>
              </a:ext>
            </a:extLst>
          </p:cNvPr>
          <p:cNvSpPr>
            <a:spLocks noGrp="1"/>
          </p:cNvSpPr>
          <p:nvPr/>
        </p:nvSpPr>
        <p:spPr>
          <a:xfrm>
            <a:off x="171450" y="1543050"/>
            <a:ext cx="5924550" cy="5267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Right: collection of approximately 500 molars representative of all known extant/extinct primates</a:t>
            </a:r>
          </a:p>
          <a:p>
            <a:r>
              <a:rPr lang="en-US" dirty="0"/>
              <a:t>Segmentation obtained via spectral clustering + </a:t>
            </a:r>
            <a:r>
              <a:rPr lang="en-US" b="1" dirty="0"/>
              <a:t>horizontal diffusion</a:t>
            </a:r>
            <a:r>
              <a:rPr lang="en-US" dirty="0"/>
              <a:t> </a:t>
            </a:r>
            <a:r>
              <a:rPr lang="en-US" b="1" dirty="0"/>
              <a:t>maps</a:t>
            </a:r>
            <a:r>
              <a:rPr lang="en-US" dirty="0"/>
              <a:t> (Gao 2021): augmenting diffusion maps with correspondence information</a:t>
            </a:r>
          </a:p>
          <a:p>
            <a:r>
              <a:rPr lang="en-US" dirty="0"/>
              <a:t>Big validation of SAMS: </a:t>
            </a:r>
            <a:r>
              <a:rPr lang="en-US" b="1" i="1" dirty="0"/>
              <a:t>anthropologists found minimal problems with results AND thoughts segmentations were meaningful</a:t>
            </a:r>
            <a:endParaRPr lang="en-US" dirty="0"/>
          </a:p>
          <a:p>
            <a:endParaRPr lang="en-US" dirty="0"/>
          </a:p>
          <a:p>
            <a:pPr marL="457200" lvl="1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DD73BD-10AB-36E7-7C45-0046B12C1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073" y="1825718"/>
            <a:ext cx="5540477" cy="384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787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7F5F6-4B61-95E8-4C5E-58351D2FF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Recently discovered fossils from </a:t>
            </a:r>
            <a:r>
              <a:rPr lang="en-US" dirty="0" err="1"/>
              <a:t>kenya</a:t>
            </a:r>
            <a:r>
              <a:rPr lang="en-US" dirty="0"/>
              <a:t> may give great evolutionary insight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2578B-269B-C0AC-6A88-CE66F96F7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562" y="1609725"/>
            <a:ext cx="9063038" cy="52482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Rasmussen et al 2019 (PNAS): Discovery of Old World Monkey dentition from 22 million years ago</a:t>
            </a:r>
          </a:p>
          <a:p>
            <a:pPr lvl="1"/>
            <a:r>
              <a:rPr lang="en-US" dirty="0"/>
              <a:t>Prior to discovery: first 12 million years of Old World monkey fossil record was limited to </a:t>
            </a:r>
            <a:r>
              <a:rPr lang="en-US" b="1" i="1" dirty="0"/>
              <a:t>two teeth</a:t>
            </a:r>
            <a:endParaRPr lang="en-US" dirty="0"/>
          </a:p>
          <a:p>
            <a:r>
              <a:rPr lang="en-US" dirty="0"/>
              <a:t>On right: digitized version of </a:t>
            </a:r>
            <a:r>
              <a:rPr lang="en-US" b="1" i="1" dirty="0"/>
              <a:t>different</a:t>
            </a:r>
            <a:r>
              <a:rPr lang="en-US" dirty="0"/>
              <a:t> molar from same region</a:t>
            </a:r>
          </a:p>
          <a:p>
            <a:pPr lvl="1"/>
            <a:r>
              <a:rPr lang="en-US" dirty="0"/>
              <a:t>Known to belong to a particular suborder of primates, which is composed of 2-4 infraorders (depends on anthropologist)</a:t>
            </a:r>
          </a:p>
          <a:p>
            <a:r>
              <a:rPr lang="en-US" b="1" dirty="0"/>
              <a:t>Question: Can we determine which of the infraorders this specimen is closest to, and how, IN A NONPARAMETRIC FASHION?</a:t>
            </a:r>
          </a:p>
          <a:p>
            <a:pPr lvl="1"/>
            <a:r>
              <a:rPr lang="en-US" dirty="0"/>
              <a:t>Being able to do this helps address gaps in evolutionary timelines</a:t>
            </a:r>
          </a:p>
          <a:p>
            <a:pPr lvl="1"/>
            <a:r>
              <a:rPr lang="en-US" dirty="0"/>
              <a:t>Nonparametric tests reduce risk of future misapplication by practitioners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C8A8C7-B209-0354-9E6D-81698DB54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3525" y="2172494"/>
            <a:ext cx="3038475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823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7F5F6-4B61-95E8-4C5E-58351D2FF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Recently discovered fossils from </a:t>
            </a:r>
            <a:r>
              <a:rPr lang="en-US" dirty="0" err="1"/>
              <a:t>kenya</a:t>
            </a:r>
            <a:r>
              <a:rPr lang="en-US" dirty="0"/>
              <a:t> may give great evolutionary insight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2578B-269B-C0AC-6A88-CE66F96F7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562" y="1609725"/>
            <a:ext cx="9063038" cy="52482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Rasmussen et al 2019 (PNAS): Discovery of Old World Monkey dentition from 22 million years ago</a:t>
            </a:r>
          </a:p>
          <a:p>
            <a:pPr lvl="1"/>
            <a:r>
              <a:rPr lang="en-US" dirty="0"/>
              <a:t>Prior to discovery: first 12 million years of Old World monkey fossil record was limited to </a:t>
            </a:r>
            <a:r>
              <a:rPr lang="en-US" b="1" i="1" dirty="0"/>
              <a:t>two teeth</a:t>
            </a:r>
            <a:endParaRPr lang="en-US" dirty="0"/>
          </a:p>
          <a:p>
            <a:r>
              <a:rPr lang="en-US" dirty="0"/>
              <a:t>On right: digitized version of </a:t>
            </a:r>
            <a:r>
              <a:rPr lang="en-US" b="1" i="1" dirty="0"/>
              <a:t>different</a:t>
            </a:r>
            <a:r>
              <a:rPr lang="en-US" dirty="0"/>
              <a:t> molar from same region</a:t>
            </a:r>
          </a:p>
          <a:p>
            <a:pPr lvl="1"/>
            <a:r>
              <a:rPr lang="en-US" dirty="0"/>
              <a:t>Known to belong to a particular suborder of primates, which is composed of 2-4 infraorders (depends on anthropologist)</a:t>
            </a:r>
          </a:p>
          <a:p>
            <a:r>
              <a:rPr lang="en-US" b="1" dirty="0"/>
              <a:t>Question: Can we determine which of the infraorders this specimen is closest to, and how, IN A NONPARAMETRIC FASHION?</a:t>
            </a:r>
          </a:p>
          <a:p>
            <a:pPr lvl="1"/>
            <a:r>
              <a:rPr lang="en-US" dirty="0"/>
              <a:t>Being able to do this helps address gaps in evolutionary timelines</a:t>
            </a:r>
          </a:p>
          <a:p>
            <a:pPr lvl="1"/>
            <a:r>
              <a:rPr lang="en-US" dirty="0"/>
              <a:t>Nonparametric tests reduce risk of future misapplication by practitioners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C8A8C7-B209-0354-9E6D-81698DB54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3525" y="2172494"/>
            <a:ext cx="3038475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6230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DC8BF-7882-4D89-A31C-29E003721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" y="47948"/>
            <a:ext cx="12187238" cy="1325563"/>
          </a:xfrm>
        </p:spPr>
        <p:txBody>
          <a:bodyPr/>
          <a:lstStyle/>
          <a:p>
            <a:r>
              <a:rPr lang="en-US" dirty="0"/>
              <a:t>STANDARD methods for outlier detection on anatomical shapes yield…?????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010B452-7198-4CF7-B41F-2273F662E700}"/>
              </a:ext>
            </a:extLst>
          </p:cNvPr>
          <p:cNvSpPr>
            <a:spLocks noGrp="1"/>
          </p:cNvSpPr>
          <p:nvPr/>
        </p:nvSpPr>
        <p:spPr>
          <a:xfrm>
            <a:off x="310790" y="5950309"/>
            <a:ext cx="11114447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21519FD-E751-6A39-6059-2CC8225CD1D4}"/>
              </a:ext>
            </a:extLst>
          </p:cNvPr>
          <p:cNvSpPr>
            <a:spLocks noGrp="1"/>
          </p:cNvSpPr>
          <p:nvPr/>
        </p:nvSpPr>
        <p:spPr>
          <a:xfrm>
            <a:off x="176213" y="1249686"/>
            <a:ext cx="6610350" cy="556036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Go to method for outlier detection in neuroimaging: some sort of multivariate outlier test based on T-statistics</a:t>
            </a:r>
          </a:p>
          <a:p>
            <a:pPr lvl="1"/>
            <a:r>
              <a:rPr lang="en-US" dirty="0"/>
              <a:t>Yields p-values and heatmaps illustrating regions of different</a:t>
            </a:r>
          </a:p>
          <a:p>
            <a:r>
              <a:rPr lang="en-US" dirty="0"/>
              <a:t>Case study in dissertation (2018): compare </a:t>
            </a:r>
            <a:r>
              <a:rPr lang="en-US" i="1" dirty="0"/>
              <a:t>T. asiatica </a:t>
            </a:r>
            <a:r>
              <a:rPr lang="en-US" dirty="0"/>
              <a:t>(right) with other species in</a:t>
            </a:r>
            <a:r>
              <a:rPr lang="en-US" i="1" dirty="0"/>
              <a:t> </a:t>
            </a:r>
            <a:r>
              <a:rPr lang="en-US" i="1" dirty="0" err="1"/>
              <a:t>Teilhardina</a:t>
            </a:r>
            <a:r>
              <a:rPr lang="en-US" i="1" dirty="0"/>
              <a:t> </a:t>
            </a:r>
            <a:r>
              <a:rPr lang="en-US" dirty="0"/>
              <a:t>genera (one on left)</a:t>
            </a:r>
          </a:p>
          <a:p>
            <a:pPr lvl="1"/>
            <a:r>
              <a:rPr lang="en-US" dirty="0"/>
              <a:t>18 samples of </a:t>
            </a:r>
            <a:r>
              <a:rPr lang="en-US" i="1" dirty="0"/>
              <a:t>T.</a:t>
            </a:r>
            <a:r>
              <a:rPr lang="en-US" dirty="0"/>
              <a:t> </a:t>
            </a:r>
            <a:r>
              <a:rPr lang="en-US" i="1" dirty="0"/>
              <a:t>asiatica </a:t>
            </a:r>
            <a:r>
              <a:rPr lang="en-US" dirty="0"/>
              <a:t>existed at the time, most not digitized</a:t>
            </a:r>
          </a:p>
          <a:p>
            <a:r>
              <a:rPr lang="en-US" dirty="0"/>
              <a:t>Applying neuroimaging techniques to explain mechanism of difference yielded…nothing of worth</a:t>
            </a:r>
          </a:p>
          <a:p>
            <a:r>
              <a:rPr lang="en-US" b="1" dirty="0"/>
              <a:t>Likely culprit: global alignment screwing up local testing</a:t>
            </a:r>
          </a:p>
          <a:p>
            <a:endParaRPr lang="en-US" dirty="0"/>
          </a:p>
          <a:p>
            <a:pPr marL="457200" lvl="1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F745B5-2B79-4575-80DD-D00B9C31E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150" y="2426996"/>
            <a:ext cx="4995862" cy="24412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7F1732-B0B8-2BF9-C96B-0EFCFA1F6660}"/>
              </a:ext>
            </a:extLst>
          </p:cNvPr>
          <p:cNvSpPr txBox="1"/>
          <p:nvPr/>
        </p:nvSpPr>
        <p:spPr>
          <a:xfrm>
            <a:off x="7410450" y="1683709"/>
            <a:ext cx="400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EVERYTHING IS SIGNIFICANT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100E25B1-D375-142E-F4EB-7C6150D34BD4}"/>
              </a:ext>
            </a:extLst>
          </p:cNvPr>
          <p:cNvSpPr/>
          <p:nvPr/>
        </p:nvSpPr>
        <p:spPr>
          <a:xfrm>
            <a:off x="9115425" y="2343150"/>
            <a:ext cx="466725" cy="2441251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8A67D0-7BA7-FE78-D0BD-4FC89890225A}"/>
              </a:ext>
            </a:extLst>
          </p:cNvPr>
          <p:cNvSpPr txBox="1"/>
          <p:nvPr/>
        </p:nvSpPr>
        <p:spPr>
          <a:xfrm>
            <a:off x="7600949" y="4943458"/>
            <a:ext cx="3495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NOTHING IS SIGNIFICANT</a:t>
            </a:r>
          </a:p>
        </p:txBody>
      </p:sp>
    </p:spTree>
    <p:extLst>
      <p:ext uri="{BB962C8B-B14F-4D97-AF65-F5344CB8AC3E}">
        <p14:creationId xmlns:p14="http://schemas.microsoft.com/office/powerpoint/2010/main" val="31989163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DC8BF-7882-4D89-A31C-29E003721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277725" cy="1152427"/>
          </a:xfrm>
        </p:spPr>
        <p:txBody>
          <a:bodyPr>
            <a:noAutofit/>
          </a:bodyPr>
          <a:lstStyle/>
          <a:p>
            <a:r>
              <a:rPr lang="en-US" dirty="0"/>
              <a:t>PATCH SPACE PROVIDES AN ALTERNATIVE WAY FORWARD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CD1D262-71ED-4EEC-8720-EAF89486F9BD}"/>
              </a:ext>
            </a:extLst>
          </p:cNvPr>
          <p:cNvSpPr>
            <a:spLocks noGrp="1"/>
          </p:cNvSpPr>
          <p:nvPr/>
        </p:nvSpPr>
        <p:spPr>
          <a:xfrm>
            <a:off x="267780" y="1038225"/>
            <a:ext cx="7078017" cy="5966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Analyze surfaces patch by patch</a:t>
            </a:r>
          </a:p>
          <a:p>
            <a:pPr lvl="1"/>
            <a:r>
              <a:rPr lang="en-US" dirty="0"/>
              <a:t>Consistent patches can be extracted after registration</a:t>
            </a:r>
          </a:p>
          <a:p>
            <a:pPr lvl="1"/>
            <a:r>
              <a:rPr lang="en-US" dirty="0"/>
              <a:t>Significantly lowers dimensionality, leads to better guarantees</a:t>
            </a:r>
          </a:p>
          <a:p>
            <a:pPr lvl="1"/>
            <a:r>
              <a:rPr lang="en-US" dirty="0"/>
              <a:t>Prevents other parts of surface from screwing up alignment</a:t>
            </a:r>
          </a:p>
          <a:p>
            <a:r>
              <a:rPr lang="en-US" b="1" dirty="0"/>
              <a:t>Build statistical tests for each patch space…unclear how to do that</a:t>
            </a:r>
          </a:p>
          <a:p>
            <a:pPr lvl="1"/>
            <a:r>
              <a:rPr lang="en-US" dirty="0"/>
              <a:t>Manifold hypothesis tests exist, but rely on Riemannian structures from a model space</a:t>
            </a:r>
            <a:endParaRPr lang="en-US" b="1" dirty="0"/>
          </a:p>
          <a:p>
            <a:pPr lvl="2"/>
            <a:r>
              <a:rPr lang="en-US" dirty="0"/>
              <a:t>E.g. exponential and logarithm maps</a:t>
            </a:r>
          </a:p>
          <a:p>
            <a:pPr lvl="1"/>
            <a:r>
              <a:rPr lang="en-US" b="1" dirty="0"/>
              <a:t>There is no “model” for patch space in our setting</a:t>
            </a:r>
          </a:p>
          <a:p>
            <a:pPr lvl="1"/>
            <a:endParaRPr lang="en-US" sz="2800" b="1" dirty="0"/>
          </a:p>
          <a:p>
            <a:pPr marL="457200" lvl="1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011A0C-5E8E-4596-9C26-47DB043F9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7722" y="1643258"/>
            <a:ext cx="3971925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9265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DC8BF-7882-4D89-A31C-29E003721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365" y="0"/>
            <a:ext cx="11651530" cy="1325563"/>
          </a:xfrm>
        </p:spPr>
        <p:txBody>
          <a:bodyPr/>
          <a:lstStyle/>
          <a:p>
            <a:r>
              <a:rPr lang="en-US" dirty="0"/>
              <a:t>Manifold Moving Least Squares GIVES WAY TO MODEL POINT CLOUDS IN DATA-DRIVEN FASHION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CD1D262-71ED-4EEC-8720-EAF89486F9BD}"/>
              </a:ext>
            </a:extLst>
          </p:cNvPr>
          <p:cNvSpPr>
            <a:spLocks noGrp="1"/>
          </p:cNvSpPr>
          <p:nvPr/>
        </p:nvSpPr>
        <p:spPr>
          <a:xfrm>
            <a:off x="339365" y="1325562"/>
            <a:ext cx="6939757" cy="5689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Given high dimensional point cloud, get approximating manifold via MMLS</a:t>
            </a:r>
          </a:p>
          <a:p>
            <a:pPr lvl="1"/>
            <a:r>
              <a:rPr lang="en-US" sz="2800" dirty="0"/>
              <a:t>First find local coordinate system by minimizing (under constraints)</a:t>
            </a: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endParaRPr lang="en-US" sz="2800" dirty="0"/>
          </a:p>
          <a:p>
            <a:pPr lvl="1"/>
            <a:r>
              <a:rPr lang="en-US" sz="2800" dirty="0"/>
              <a:t>For each point, fit polynomial around learned coordinates</a:t>
            </a:r>
          </a:p>
          <a:p>
            <a:pPr lvl="1"/>
            <a:endParaRPr lang="en-US" sz="2800" b="1" dirty="0"/>
          </a:p>
          <a:p>
            <a:pPr marL="457200" lvl="1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EB2BB3-E2CB-47C1-91A2-D3909762A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122" y="1953317"/>
            <a:ext cx="4543242" cy="30946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ECAE11-9E29-4514-8A00-D1E5B7BB3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093" y="3276515"/>
            <a:ext cx="5010907" cy="8935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353870D-E0D1-4497-BC19-1790CB645A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0343" y="5152341"/>
            <a:ext cx="5257800" cy="990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841374E-EB31-4CCE-B61E-574B779407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3256" y="5902172"/>
            <a:ext cx="506730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879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DC8BF-7882-4D89-A31C-29E003721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365" y="0"/>
            <a:ext cx="11651530" cy="1325563"/>
          </a:xfrm>
        </p:spPr>
        <p:txBody>
          <a:bodyPr/>
          <a:lstStyle/>
          <a:p>
            <a:r>
              <a:rPr lang="en-US" dirty="0"/>
              <a:t>BOOTSTRAPPED DISTRIBUTIONS OF DISTANCES GIVE A POTENTIAL NONPARAMETRIC SOLUTION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BCD1D262-71ED-4EEC-8720-EAF89486F9BD}"/>
                  </a:ext>
                </a:extLst>
              </p:cNvPr>
              <p:cNvSpPr>
                <a:spLocks noGrp="1"/>
              </p:cNvSpPr>
              <p:nvPr/>
            </p:nvSpPr>
            <p:spPr>
              <a:xfrm>
                <a:off x="339365" y="1325563"/>
                <a:ext cx="11513270" cy="56890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Simple fact: if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 are </a:t>
                </a:r>
                <a:r>
                  <a:rPr lang="en-US" dirty="0" err="1"/>
                  <a:t>i.i.d</a:t>
                </a:r>
                <a:r>
                  <a:rPr lang="en-US" dirty="0"/>
                  <a:t>. sampled from the same distribution absolutely continuous with respect to Lebesgue measure,</a:t>
                </a:r>
                <a:br>
                  <a:rPr lang="en-US" dirty="0"/>
                </a:br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800" dirty="0"/>
                  <a:t>in probability</a:t>
                </a:r>
              </a:p>
              <a:p>
                <a:r>
                  <a:rPr lang="en-US" b="1" dirty="0"/>
                  <a:t>Idea:</a:t>
                </a:r>
                <a:r>
                  <a:rPr lang="en-US" dirty="0"/>
                  <a:t> </a:t>
                </a:r>
                <a:r>
                  <a:rPr lang="en-US" b="1" dirty="0"/>
                  <a:t>Measure likelihood of mentioned tooth belonging to a given group based on p-values of bootstrapped distributions</a:t>
                </a:r>
              </a:p>
              <a:p>
                <a:pPr lvl="1"/>
                <a:r>
                  <a:rPr lang="en-US" dirty="0"/>
                  <a:t>E.g. Given data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dirty="0"/>
                  <a:t>, bootstrap distribution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Extreme value statistics are sensitive, but can be done robustly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the </a:t>
                </a:r>
                <a:r>
                  <a:rPr lang="en-US" dirty="0" err="1"/>
                  <a:t>Nakwai</a:t>
                </a:r>
                <a:r>
                  <a:rPr lang="en-US" dirty="0"/>
                  <a:t> tooth, observe the p-value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k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b="1" dirty="0"/>
              </a:p>
              <a:p>
                <a:r>
                  <a:rPr lang="en-US" sz="3200" b="1" i="1" dirty="0"/>
                  <a:t>MMLS gives us a manifold model of patch space, but do we get reliable distance estimates?</a:t>
                </a:r>
              </a:p>
              <a:p>
                <a:pPr marL="457200" lvl="1" indent="0" algn="ctr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BCD1D262-71ED-4EEC-8720-EAF89486F9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65" y="1325563"/>
                <a:ext cx="11513270" cy="5689012"/>
              </a:xfrm>
              <a:prstGeom prst="rect">
                <a:avLst/>
              </a:prstGeom>
              <a:blipFill>
                <a:blip r:embed="rId2"/>
                <a:stretch>
                  <a:fillRect l="-1218" t="-1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6330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DC8BF-7882-4D89-A31C-29E003721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365" y="0"/>
            <a:ext cx="11651530" cy="1325563"/>
          </a:xfrm>
        </p:spPr>
        <p:txBody>
          <a:bodyPr/>
          <a:lstStyle/>
          <a:p>
            <a:r>
              <a:rPr lang="en-US" dirty="0"/>
              <a:t>MMLS CAN ACCURATELY RECOVER THE RIEMANNIAN METRIC OF THE UNDERLYING MANIFOLD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5FDC2F-2A75-4626-9A6F-C78AE59AF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45" y="1147628"/>
            <a:ext cx="11715750" cy="28384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85BB5F50-CE31-4F5B-AF47-7885B7388D9A}"/>
                  </a:ext>
                </a:extLst>
              </p:cNvPr>
              <p:cNvSpPr>
                <a:spLocks noGrp="1"/>
              </p:cNvSpPr>
              <p:nvPr/>
            </p:nvSpPr>
            <p:spPr>
              <a:xfrm>
                <a:off x="643095" y="3788721"/>
                <a:ext cx="10905809" cy="306927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800" dirty="0"/>
                  <a:t> is the fill distance (maximum value of Euclidean distance of any point to nearest neighbor)</a:t>
                </a:r>
              </a:p>
              <a:p>
                <a:r>
                  <a:rPr lang="en-US" dirty="0"/>
                  <a:t>Best previously-known approximation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via </a:t>
                </a:r>
                <a:r>
                  <a:rPr lang="en-US" sz="2800" dirty="0" err="1"/>
                  <a:t>Eikonal</a:t>
                </a:r>
                <a:r>
                  <a:rPr lang="en-US" sz="2800" dirty="0"/>
                  <a:t> equation and fast marching</a:t>
                </a:r>
              </a:p>
              <a:p>
                <a:pPr lvl="1"/>
                <a:r>
                  <a:rPr lang="en-US" b="1" dirty="0"/>
                  <a:t>Previous work required triangulation, we do not</a:t>
                </a:r>
              </a:p>
              <a:p>
                <a:pPr lvl="1"/>
                <a:r>
                  <a:rPr lang="en-US" b="1" dirty="0"/>
                  <a:t>We believe this is sharp, reserved for future work</a:t>
                </a:r>
              </a:p>
              <a:p>
                <a:r>
                  <a:rPr lang="en-US" dirty="0"/>
                  <a:t>Paper: B. Sober, RR, I. Daubechies 2021</a:t>
                </a:r>
              </a:p>
              <a:p>
                <a:pPr marL="457200" lvl="1" indent="0" algn="ctr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85BB5F50-CE31-4F5B-AF47-7885B7388D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095" y="3788721"/>
                <a:ext cx="10905809" cy="3069279"/>
              </a:xfrm>
              <a:prstGeom prst="rect">
                <a:avLst/>
              </a:prstGeom>
              <a:blipFill>
                <a:blip r:embed="rId3"/>
                <a:stretch>
                  <a:fillRect l="-1006" t="-3380" b="-5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94087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DC8BF-7882-4D89-A31C-29E003721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365" y="0"/>
            <a:ext cx="11651530" cy="1325563"/>
          </a:xfrm>
        </p:spPr>
        <p:txBody>
          <a:bodyPr/>
          <a:lstStyle/>
          <a:p>
            <a:r>
              <a:rPr lang="en-US" dirty="0"/>
              <a:t>Experimental setup: simple pipeline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CD1D262-71ED-4EEC-8720-EAF89486F9BD}"/>
              </a:ext>
            </a:extLst>
          </p:cNvPr>
          <p:cNvSpPr>
            <a:spLocks noGrp="1"/>
          </p:cNvSpPr>
          <p:nvPr/>
        </p:nvSpPr>
        <p:spPr>
          <a:xfrm>
            <a:off x="339365" y="1168988"/>
            <a:ext cx="11513270" cy="5689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Given consistently registered surfaces, extract consistent patches around each vertex</a:t>
            </a:r>
          </a:p>
          <a:p>
            <a:pPr lvl="1"/>
            <a:r>
              <a:rPr lang="en-US" dirty="0"/>
              <a:t>User specified radius</a:t>
            </a:r>
          </a:p>
          <a:p>
            <a:r>
              <a:rPr lang="en-US" dirty="0"/>
              <a:t>Use MMLS to estimate geodesic distances</a:t>
            </a:r>
          </a:p>
          <a:p>
            <a:r>
              <a:rPr lang="en-US" dirty="0"/>
              <a:t>Bootstrap distributions of distances of each of four possible infraorders to the tooth of interest</a:t>
            </a:r>
          </a:p>
          <a:p>
            <a:r>
              <a:rPr lang="en-US" dirty="0"/>
              <a:t>Observe p-values of tooth of for each group </a:t>
            </a:r>
          </a:p>
          <a:p>
            <a:r>
              <a:rPr lang="en-US" b="1" dirty="0"/>
              <a:t>Apply Wilcoxon rank </a:t>
            </a:r>
            <a:r>
              <a:rPr lang="en-US" b="1" i="1" dirty="0"/>
              <a:t>sign</a:t>
            </a:r>
            <a:r>
              <a:rPr lang="en-US" b="1" dirty="0"/>
              <a:t> test to each pair of groups (1 biggest, 2 smallest)</a:t>
            </a:r>
            <a:endParaRPr lang="en-US" dirty="0"/>
          </a:p>
          <a:p>
            <a:pPr lvl="1"/>
            <a:r>
              <a:rPr lang="en-US" dirty="0"/>
              <a:t>One ranking for each patch</a:t>
            </a:r>
          </a:p>
          <a:p>
            <a:pPr lvl="1"/>
            <a:r>
              <a:rPr lang="en-US" dirty="0"/>
              <a:t>Null hypothesis: the rankings are indistinguishable</a:t>
            </a:r>
          </a:p>
          <a:p>
            <a:pPr lvl="1"/>
            <a:r>
              <a:rPr lang="en-US" dirty="0"/>
              <a:t>Works for dependent data</a:t>
            </a:r>
          </a:p>
          <a:p>
            <a:pPr lvl="1"/>
            <a:endParaRPr lang="en-US" sz="3200" dirty="0"/>
          </a:p>
          <a:p>
            <a:pPr marL="457200" lvl="1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4390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DC8BF-7882-4D89-A31C-29E003721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365" y="0"/>
            <a:ext cx="11651530" cy="1325563"/>
          </a:xfrm>
        </p:spPr>
        <p:txBody>
          <a:bodyPr>
            <a:normAutofit/>
          </a:bodyPr>
          <a:lstStyle/>
          <a:p>
            <a:r>
              <a:rPr lang="en-US" dirty="0"/>
              <a:t>TOOTH IS FAR AWAY FROM TWO OF THE INFRAORDERS, WITH HEATMAPS TO SHOW HOW</a:t>
            </a: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EE15CA6F-9C7F-4293-8E2D-0733AD961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025" y="1684076"/>
            <a:ext cx="5313870" cy="327326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7C1829D-87BE-70CB-D603-AED374A36F8C}"/>
                  </a:ext>
                </a:extLst>
              </p:cNvPr>
              <p:cNvSpPr>
                <a:spLocks noGrp="1"/>
              </p:cNvSpPr>
              <p:nvPr/>
            </p:nvSpPr>
            <p:spPr>
              <a:xfrm>
                <a:off x="267781" y="1257300"/>
                <a:ext cx="6247320" cy="57477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Results of test: tooth is definitely farther away from two of the infraorders, but further rankings not significant</a:t>
                </a:r>
              </a:p>
              <a:p>
                <a:r>
                  <a:rPr lang="en-US" dirty="0"/>
                  <a:t>Obtained p-values can be used to obtain heatmap of</a:t>
                </a:r>
                <a:r>
                  <a:rPr lang="en-US" i="1" dirty="0"/>
                  <a:t> total evidence </a:t>
                </a:r>
                <a:r>
                  <a:rPr lang="en-US" dirty="0"/>
                  <a:t>at each vertex that shows differences</a:t>
                </a:r>
              </a:p>
              <a:p>
                <a:pPr lvl="1"/>
                <a:r>
                  <a:rPr lang="en-US" dirty="0"/>
                  <a:t>Think of this like an integral of a function of the p-value over all patches a vertex is a part of</a:t>
                </a:r>
              </a:p>
              <a:p>
                <a:r>
                  <a:rPr lang="en-US" dirty="0"/>
                  <a:t>Right: Each column corresponds to each infraorder, each row corresponds to an increasing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nearest neighbor parameter in MMLS, suggesting robustness</a:t>
                </a:r>
              </a:p>
              <a:p>
                <a:pPr lvl="1"/>
                <a:endParaRPr lang="en-US" sz="2800" b="1" dirty="0"/>
              </a:p>
              <a:p>
                <a:pPr marL="457200" lvl="1" indent="0" algn="ctr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7C1829D-87BE-70CB-D603-AED374A36F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781" y="1257300"/>
                <a:ext cx="6247320" cy="5747750"/>
              </a:xfrm>
              <a:prstGeom prst="rect">
                <a:avLst/>
              </a:prstGeom>
              <a:blipFill>
                <a:blip r:embed="rId3"/>
                <a:stretch>
                  <a:fillRect l="-1756" t="-1697" r="-2927" b="-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33348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DC8BF-7882-4D89-A31C-29E003721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" y="0"/>
            <a:ext cx="11924220" cy="1543050"/>
          </a:xfrm>
        </p:spPr>
        <p:txBody>
          <a:bodyPr>
            <a:noAutofit/>
          </a:bodyPr>
          <a:lstStyle/>
          <a:p>
            <a:r>
              <a:rPr lang="en-US" dirty="0"/>
              <a:t>BOX PLOTS GIVE ANOTHER VIEW OF MECHANISM OF SIMILARITY OF TOOTH TO INFRAORDER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7C1829D-87BE-70CB-D603-AED374A36F8C}"/>
                  </a:ext>
                </a:extLst>
              </p:cNvPr>
              <p:cNvSpPr>
                <a:spLocks noGrp="1"/>
              </p:cNvSpPr>
              <p:nvPr/>
            </p:nvSpPr>
            <p:spPr>
              <a:xfrm>
                <a:off x="301265" y="1295400"/>
                <a:ext cx="6247320" cy="57477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Each infraorder consists of multiple genera</a:t>
                </a:r>
              </a:p>
              <a:p>
                <a:r>
                  <a:rPr lang="en-US" dirty="0"/>
                  <a:t>Run </a:t>
                </a:r>
                <a:r>
                  <a:rPr lang="en-US" dirty="0" err="1"/>
                  <a:t>patchwise</a:t>
                </a:r>
                <a:r>
                  <a:rPr lang="en-US" dirty="0"/>
                  <a:t> comparison between tooth of interest and every other tooth in the sample via leave one out</a:t>
                </a:r>
              </a:p>
              <a:p>
                <a:pPr lvl="1"/>
                <a:r>
                  <a:rPr lang="en-US" dirty="0"/>
                  <a:t>For each patch, rank which is more similar to remaining specimens in genera: the tooth of interest, or the tooth left out</a:t>
                </a:r>
              </a:p>
              <a:p>
                <a:pPr lvl="1"/>
                <a:r>
                  <a:rPr lang="en-US" dirty="0"/>
                  <a:t>Compute ratio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patches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where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tooth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interest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more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similar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patches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On right: two genera in two of the infraorders stand out</a:t>
                </a:r>
              </a:p>
              <a:p>
                <a:pPr lvl="1"/>
                <a:r>
                  <a:rPr lang="en-US" dirty="0"/>
                  <a:t>Was told to not bother comparing to fourth</a:t>
                </a:r>
              </a:p>
              <a:p>
                <a:pPr lvl="1"/>
                <a:endParaRPr lang="en-US" sz="2800" b="1" dirty="0"/>
              </a:p>
              <a:p>
                <a:pPr marL="457200" lvl="1" indent="0" algn="ctr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7C1829D-87BE-70CB-D603-AED374A36F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265" y="1295400"/>
                <a:ext cx="6247320" cy="5747750"/>
              </a:xfrm>
              <a:prstGeom prst="rect">
                <a:avLst/>
              </a:prstGeom>
              <a:blipFill>
                <a:blip r:embed="rId2"/>
                <a:stretch>
                  <a:fillRect l="-1756" t="-1805" r="-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5BF39EF6-839A-345C-E722-0DB809F5C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901" y="2124075"/>
            <a:ext cx="5551994" cy="281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0425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DC8BF-7882-4D89-A31C-29E003721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" y="0"/>
            <a:ext cx="11924220" cy="1543050"/>
          </a:xfrm>
        </p:spPr>
        <p:txBody>
          <a:bodyPr>
            <a:noAutofit/>
          </a:bodyPr>
          <a:lstStyle/>
          <a:p>
            <a:r>
              <a:rPr lang="en-US" dirty="0"/>
              <a:t>Conclusions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7C1829D-87BE-70CB-D603-AED374A36F8C}"/>
              </a:ext>
            </a:extLst>
          </p:cNvPr>
          <p:cNvSpPr>
            <a:spLocks noGrp="1"/>
          </p:cNvSpPr>
          <p:nvPr/>
        </p:nvSpPr>
        <p:spPr>
          <a:xfrm>
            <a:off x="301265" y="1295400"/>
            <a:ext cx="11689630" cy="5747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Summary: </a:t>
            </a:r>
            <a:r>
              <a:rPr lang="en-US" b="1" i="1" dirty="0"/>
              <a:t>a little bit of geometric language goes an absurdly long way</a:t>
            </a:r>
          </a:p>
          <a:p>
            <a:pPr lvl="1"/>
            <a:r>
              <a:rPr lang="en-US" dirty="0"/>
              <a:t>Provides alternative solution to challenging optimization problem (partial landmark matching) that’s cheap to implement</a:t>
            </a:r>
          </a:p>
          <a:p>
            <a:pPr lvl="1"/>
            <a:r>
              <a:rPr lang="en-US" dirty="0"/>
              <a:t>Provides nonparametric statistical outlier detection methodology</a:t>
            </a:r>
          </a:p>
          <a:p>
            <a:pPr lvl="1"/>
            <a:r>
              <a:rPr lang="en-US" b="1" i="1" dirty="0"/>
              <a:t>A LOT OF THE IDEAS I PRESENTED APPLY QUITE GENERALLY AND NOT JUST TO TEETH/GENUS 0 SURFACES</a:t>
            </a:r>
          </a:p>
          <a:p>
            <a:pPr lvl="2"/>
            <a:r>
              <a:rPr lang="en-US" dirty="0"/>
              <a:t>We’ve tried to have minimal assumptions in the above and not go past manifold hypotheses</a:t>
            </a:r>
          </a:p>
          <a:p>
            <a:r>
              <a:rPr lang="en-US" dirty="0"/>
              <a:t>Future Work:</a:t>
            </a:r>
          </a:p>
          <a:p>
            <a:pPr lvl="1"/>
            <a:r>
              <a:rPr lang="en-US" dirty="0"/>
              <a:t>Main priority: clean up existing code (SAMS) to become a bit more professional</a:t>
            </a:r>
          </a:p>
          <a:p>
            <a:pPr lvl="2"/>
            <a:r>
              <a:rPr lang="en-US" dirty="0"/>
              <a:t>And adapt to higher genus if possible</a:t>
            </a:r>
          </a:p>
          <a:p>
            <a:pPr lvl="1"/>
            <a:r>
              <a:rPr lang="en-US" dirty="0"/>
              <a:t>Two-sample testing (there’s moduli spaces that come up naturally, things get weird)</a:t>
            </a:r>
          </a:p>
          <a:p>
            <a:pPr lvl="1"/>
            <a:r>
              <a:rPr lang="en-US" dirty="0"/>
              <a:t>Generative modeling via data-driven X-lets</a:t>
            </a:r>
          </a:p>
          <a:p>
            <a:pPr marL="457200" lvl="1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889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7F5F6-4B61-95E8-4C5E-58351D2FF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75" y="155129"/>
            <a:ext cx="11163300" cy="1325563"/>
          </a:xfrm>
        </p:spPr>
        <p:txBody>
          <a:bodyPr/>
          <a:lstStyle/>
          <a:p>
            <a:r>
              <a:rPr lang="en-US" dirty="0"/>
              <a:t>Anthropological data provides failure cases for USUAL biological shape analysis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2578B-269B-C0AC-6A88-CE66F96F7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755" y="1606385"/>
            <a:ext cx="6981825" cy="15845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Alignment/Procrustes (Kendall Shape Space) methods produce nonbiological alignments for dissimilar objects, </a:t>
            </a:r>
            <a:r>
              <a:rPr lang="en-US" b="1" i="1" dirty="0"/>
              <a:t>including cases where global optima of Procrustes is obtained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10B892-3A66-0691-8F3E-E5102B146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5334" y="1564995"/>
            <a:ext cx="4389941" cy="1740157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C0839A-54CE-F524-4F8A-AA3F1EAE7E20}"/>
              </a:ext>
            </a:extLst>
          </p:cNvPr>
          <p:cNvSpPr txBox="1">
            <a:spLocks/>
          </p:cNvSpPr>
          <p:nvPr/>
        </p:nvSpPr>
        <p:spPr>
          <a:xfrm>
            <a:off x="123825" y="3880812"/>
            <a:ext cx="6981825" cy="1064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Continuous registration methods yield questionable results for nonisometric surfaces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F38C64D9-2D38-4FBB-8A85-C232B0FB69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26628" y="3548317"/>
            <a:ext cx="1223952" cy="1482064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933F9554-FC4C-4D2F-A9EB-7B1D4F435A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29023" y="3548317"/>
            <a:ext cx="1149016" cy="148206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CE76829-B5E1-78CA-61C0-C4D442FBCAB7}"/>
              </a:ext>
            </a:extLst>
          </p:cNvPr>
          <p:cNvSpPr txBox="1"/>
          <p:nvPr/>
        </p:nvSpPr>
        <p:spPr>
          <a:xfrm>
            <a:off x="8402307" y="3452782"/>
            <a:ext cx="1619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NO CORRESPONDING CUSP ON DOMAIN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17A9422-9E9A-031E-12E6-AC47EE242AA3}"/>
              </a:ext>
            </a:extLst>
          </p:cNvPr>
          <p:cNvSpPr txBox="1">
            <a:spLocks/>
          </p:cNvSpPr>
          <p:nvPr/>
        </p:nvSpPr>
        <p:spPr>
          <a:xfrm>
            <a:off x="123825" y="5247321"/>
            <a:ext cx="6981825" cy="1253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Statistical methods for (registered) group comparison (</a:t>
            </a:r>
            <a:r>
              <a:rPr lang="en-US" dirty="0" err="1"/>
              <a:t>Hotelling</a:t>
            </a:r>
            <a:r>
              <a:rPr lang="en-US" dirty="0"/>
              <a:t> T with multiple testing correction) yield little insight for inference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6A06DA1-21EC-F1E9-B569-560E9E056E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5334" y="5155451"/>
            <a:ext cx="1335116" cy="142631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36B447C-442B-6154-844E-67E50135818C}"/>
              </a:ext>
            </a:extLst>
          </p:cNvPr>
          <p:cNvSpPr txBox="1"/>
          <p:nvPr/>
        </p:nvSpPr>
        <p:spPr>
          <a:xfrm>
            <a:off x="8745929" y="5516710"/>
            <a:ext cx="1992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NON NAVY BLUE POINTS HAVE p-VALUE BELOW 0.001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9E9E39E-ACA5-9E90-DA2C-E9E159BB1F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8604" y="5199601"/>
            <a:ext cx="1221663" cy="133801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5E5DE96-BC61-6618-AF84-6C112361B7FA}"/>
              </a:ext>
            </a:extLst>
          </p:cNvPr>
          <p:cNvSpPr txBox="1"/>
          <p:nvPr/>
        </p:nvSpPr>
        <p:spPr>
          <a:xfrm>
            <a:off x="841420" y="3300136"/>
            <a:ext cx="4711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FOCUS OF TALK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D9D6225-3ECD-AB5E-65BC-7E2AD1E79141}"/>
              </a:ext>
            </a:extLst>
          </p:cNvPr>
          <p:cNvSpPr/>
          <p:nvPr/>
        </p:nvSpPr>
        <p:spPr>
          <a:xfrm>
            <a:off x="0" y="3275269"/>
            <a:ext cx="12068175" cy="3373181"/>
          </a:xfrm>
          <a:prstGeom prst="roundRect">
            <a:avLst/>
          </a:prstGeom>
          <a:noFill/>
          <a:ln w="603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8BE1097-10AF-2992-40A6-54E7322C18E8}"/>
              </a:ext>
            </a:extLst>
          </p:cNvPr>
          <p:cNvSpPr/>
          <p:nvPr/>
        </p:nvSpPr>
        <p:spPr>
          <a:xfrm>
            <a:off x="10083553" y="3419147"/>
            <a:ext cx="559293" cy="495300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6170CFD0-109F-8FC7-8262-D40B1158A92A}"/>
              </a:ext>
            </a:extLst>
          </p:cNvPr>
          <p:cNvSpPr/>
          <p:nvPr/>
        </p:nvSpPr>
        <p:spPr>
          <a:xfrm>
            <a:off x="8916714" y="4039649"/>
            <a:ext cx="871238" cy="4953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057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DC8BF-7882-4D89-A31C-29E003721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" y="-76200"/>
            <a:ext cx="11924220" cy="1543050"/>
          </a:xfrm>
        </p:spPr>
        <p:txBody>
          <a:bodyPr>
            <a:noAutofit/>
          </a:bodyPr>
          <a:lstStyle/>
          <a:p>
            <a:r>
              <a:rPr lang="en-US" dirty="0"/>
              <a:t>ACKNOWLEDGEMENTS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7C1829D-87BE-70CB-D603-AED374A36F8C}"/>
              </a:ext>
            </a:extLst>
          </p:cNvPr>
          <p:cNvSpPr>
            <a:spLocks noGrp="1"/>
          </p:cNvSpPr>
          <p:nvPr/>
        </p:nvSpPr>
        <p:spPr>
          <a:xfrm>
            <a:off x="301265" y="1295400"/>
            <a:ext cx="11689630" cy="5747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Collaborators for the work (alphabetical): D. Boyer, I. Daubechies, B. Sober</a:t>
            </a:r>
          </a:p>
          <a:p>
            <a:r>
              <a:rPr lang="en-US" dirty="0"/>
              <a:t>Other people I talk to about this type of thing (alphabetical) : S. </a:t>
            </a:r>
            <a:r>
              <a:rPr lang="en-US" dirty="0" err="1"/>
              <a:t>Faigenbaum</a:t>
            </a:r>
            <a:r>
              <a:rPr lang="en-US" dirty="0"/>
              <a:t>-Golovin, T. Gao, S. </a:t>
            </a:r>
            <a:r>
              <a:rPr lang="en-US" dirty="0" err="1"/>
              <a:t>Kovalsky</a:t>
            </a:r>
            <a:r>
              <a:rPr lang="en-US" dirty="0"/>
              <a:t>, S. Mukherjee, S. Shan, AFOSR/NDSEG for funding the registration work</a:t>
            </a:r>
          </a:p>
          <a:p>
            <a:r>
              <a:rPr lang="en-US" dirty="0"/>
              <a:t>Denis </a:t>
            </a:r>
            <a:r>
              <a:rPr lang="en-US" dirty="0" err="1"/>
              <a:t>Garagic</a:t>
            </a:r>
            <a:r>
              <a:rPr lang="en-US" dirty="0"/>
              <a:t> (my boss, who let me take a week off to </a:t>
            </a:r>
            <a:r>
              <a:rPr lang="en-US"/>
              <a:t>come here)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578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7F5F6-4B61-95E8-4C5E-58351D2FF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75" y="225351"/>
            <a:ext cx="11163300" cy="1325563"/>
          </a:xfrm>
        </p:spPr>
        <p:txBody>
          <a:bodyPr/>
          <a:lstStyle/>
          <a:p>
            <a:r>
              <a:rPr lang="en-US" dirty="0"/>
              <a:t>Experimental evidence shows that manifold learning provides a way forward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32E5B8-868F-D5FF-A099-13BB96155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1" y="1550914"/>
            <a:ext cx="6239910" cy="5081735"/>
          </a:xfrm>
        </p:spPr>
        <p:txBody>
          <a:bodyPr>
            <a:normAutofit/>
          </a:bodyPr>
          <a:lstStyle/>
          <a:p>
            <a:r>
              <a:rPr lang="en-US" dirty="0"/>
              <a:t>Right: Biologically correct alignments obtained when composing alignments between similar shapes (Boyer et al 2014)</a:t>
            </a:r>
          </a:p>
          <a:p>
            <a:r>
              <a:rPr lang="en-US" dirty="0"/>
              <a:t>This can be formalized using (not necessarily Riemannian) manifold terminology</a:t>
            </a:r>
          </a:p>
          <a:p>
            <a:pPr lvl="1"/>
            <a:r>
              <a:rPr lang="en-US" dirty="0"/>
              <a:t>Connections, parallel transport, etc.</a:t>
            </a:r>
          </a:p>
          <a:p>
            <a:r>
              <a:rPr lang="en-US" b="1" dirty="0"/>
              <a:t>What more can we get out of using geometric language while keeping compute cost cheap?</a:t>
            </a:r>
          </a:p>
          <a:p>
            <a:pPr lvl="1"/>
            <a:r>
              <a:rPr lang="en-US" dirty="0"/>
              <a:t>Practitioners may not have good hardware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AEFE110-7178-DD23-E28A-DC9D77C31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4795" y="3221703"/>
            <a:ext cx="5512904" cy="1715291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116BAC1-8891-9160-57D0-DFAC65E1181C}"/>
              </a:ext>
            </a:extLst>
          </p:cNvPr>
          <p:cNvSpPr txBox="1">
            <a:spLocks/>
          </p:cNvSpPr>
          <p:nvPr/>
        </p:nvSpPr>
        <p:spPr>
          <a:xfrm>
            <a:off x="6257925" y="5029142"/>
            <a:ext cx="5934075" cy="783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hlinkClick r:id="rId3"/>
              </a:rPr>
              <a:t>https://www.github.com/ToothAndClaw/Auto3dgm_Python</a:t>
            </a:r>
            <a:endParaRPr lang="en-US" sz="1800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2DC72B5-C52D-D6EA-DC5D-508F80392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1885" y="1481546"/>
            <a:ext cx="4389941" cy="174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614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7F5F6-4B61-95E8-4C5E-58351D2FF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75" y="225351"/>
            <a:ext cx="11163300" cy="1325563"/>
          </a:xfrm>
        </p:spPr>
        <p:txBody>
          <a:bodyPr/>
          <a:lstStyle/>
          <a:p>
            <a:r>
              <a:rPr lang="en-US" dirty="0"/>
              <a:t>Consistent shape registration is necessary for good statistical analysis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32E5B8-868F-D5FF-A099-13BB96155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1550914"/>
            <a:ext cx="11715749" cy="5081735"/>
          </a:xfrm>
        </p:spPr>
        <p:txBody>
          <a:bodyPr>
            <a:normAutofit/>
          </a:bodyPr>
          <a:lstStyle/>
          <a:p>
            <a:r>
              <a:rPr lang="en-US" dirty="0"/>
              <a:t>Problem: Given collection of shapes, find unambiguous consistent corresponding points between each pair of shapes</a:t>
            </a:r>
          </a:p>
          <a:p>
            <a:r>
              <a:rPr lang="en-US" dirty="0"/>
              <a:t>Consistent: do so in an unambiguous way amongst all surfaces (picking a point on one surface unambiguously picks a corresponding points on others)</a:t>
            </a:r>
          </a:p>
          <a:p>
            <a:pPr lvl="1"/>
            <a:r>
              <a:rPr lang="en-US" dirty="0"/>
              <a:t>Consistency gives a notion of canonical comparability between two objects, making statistics possible</a:t>
            </a:r>
          </a:p>
          <a:p>
            <a:pPr lvl="1"/>
            <a:r>
              <a:rPr lang="en-US" dirty="0"/>
              <a:t>Though not strictly necessary (see: robust statistics under uncertainty), makes life easier</a:t>
            </a:r>
          </a:p>
          <a:p>
            <a:r>
              <a:rPr lang="en-US" dirty="0"/>
              <a:t>This is often posed (and solved) as an optimization problem over space of maps between two surfaces</a:t>
            </a:r>
          </a:p>
          <a:p>
            <a:pPr lvl="1"/>
            <a:r>
              <a:rPr lang="en-US" dirty="0"/>
              <a:t>Correspondences </a:t>
            </a:r>
            <a:r>
              <a:rPr lang="en-US" b="1" dirty="0"/>
              <a:t>should</a:t>
            </a:r>
            <a:r>
              <a:rPr lang="en-US" dirty="0"/>
              <a:t> be derived as optima of some energy</a:t>
            </a:r>
          </a:p>
          <a:p>
            <a:pPr lvl="1"/>
            <a:r>
              <a:rPr lang="en-US" dirty="0"/>
              <a:t>What counts as “good” is ill-defined, generally…</a:t>
            </a:r>
          </a:p>
        </p:txBody>
      </p:sp>
    </p:spTree>
    <p:extLst>
      <p:ext uri="{BB962C8B-B14F-4D97-AF65-F5344CB8AC3E}">
        <p14:creationId xmlns:p14="http://schemas.microsoft.com/office/powerpoint/2010/main" val="778627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7F5F6-4B61-95E8-4C5E-58351D2FF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75" y="225351"/>
            <a:ext cx="11163300" cy="1325563"/>
          </a:xfrm>
        </p:spPr>
        <p:txBody>
          <a:bodyPr/>
          <a:lstStyle/>
          <a:p>
            <a:r>
              <a:rPr lang="en-US" dirty="0"/>
              <a:t>Minimum spanning trees give consistent registration, albeit without stability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32E5B8-868F-D5FF-A099-13BB96155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50914"/>
            <a:ext cx="7242232" cy="5081735"/>
          </a:xfrm>
        </p:spPr>
        <p:txBody>
          <a:bodyPr>
            <a:normAutofit/>
          </a:bodyPr>
          <a:lstStyle/>
          <a:p>
            <a:r>
              <a:rPr lang="en-US" dirty="0"/>
              <a:t>Composing correspondences over intermediaries gives more biologically accurate results, albeit not consistent</a:t>
            </a:r>
          </a:p>
          <a:p>
            <a:r>
              <a:rPr lang="en-US" dirty="0"/>
              <a:t>Minimum spanning trees provide a way to enforce consistency; composing over trees gives unambiguous correspondence due to only one path existing between any two shapes</a:t>
            </a:r>
          </a:p>
          <a:p>
            <a:r>
              <a:rPr lang="en-US" b="1" dirty="0"/>
              <a:t>Minimum spanning trees are horribly unstable</a:t>
            </a:r>
          </a:p>
          <a:p>
            <a:pPr lvl="1"/>
            <a:r>
              <a:rPr lang="en-US" dirty="0"/>
              <a:t>Remove one node and tree topology becomes unstable</a:t>
            </a:r>
          </a:p>
          <a:p>
            <a:pPr lvl="1"/>
            <a:r>
              <a:rPr lang="en-US" dirty="0"/>
              <a:t>Not ideal especially given low sample size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D221D8-F8C1-48D6-915F-76B4C6608D3B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7873106" y="1414462"/>
            <a:ext cx="3595021" cy="3396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662118-6B05-4229-BBF4-0FE12E6A33D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920566" y="4810561"/>
            <a:ext cx="2407083" cy="187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0BF26E-FB1A-433C-9B00-A04BD68D518B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9327649" y="4810561"/>
            <a:ext cx="2673851" cy="1872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7669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DC8BF-7882-4D89-A31C-29E003721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365" y="-173136"/>
            <a:ext cx="11651530" cy="1325563"/>
          </a:xfrm>
        </p:spPr>
        <p:txBody>
          <a:bodyPr/>
          <a:lstStyle/>
          <a:p>
            <a:r>
              <a:rPr lang="en-US" dirty="0"/>
              <a:t>Registration Fails with Nonisometric Surfaces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CD1D262-71ED-4EEC-8720-EAF89486F9BD}"/>
              </a:ext>
            </a:extLst>
          </p:cNvPr>
          <p:cNvSpPr>
            <a:spLocks noGrp="1"/>
          </p:cNvSpPr>
          <p:nvPr/>
        </p:nvSpPr>
        <p:spPr>
          <a:xfrm>
            <a:off x="339365" y="5359940"/>
            <a:ext cx="10905809" cy="1498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Significant difference: cusp on one tooth not remotely present on the other, something screws up</a:t>
            </a:r>
            <a:endParaRPr lang="en-US" sz="2400" dirty="0"/>
          </a:p>
          <a:p>
            <a:pPr lvl="1"/>
            <a:endParaRPr lang="en-US" dirty="0"/>
          </a:p>
          <a:p>
            <a:pPr marL="457200" lvl="1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F38C64D9-2D38-4FBB-8A85-C232B0FB69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558" y="989805"/>
            <a:ext cx="3360711" cy="4069433"/>
          </a:xfrm>
          <a:prstGeom prst="rect">
            <a:avLst/>
          </a:prstGeom>
        </p:spPr>
      </p:pic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933F9554-FC4C-4D2F-A9EB-7B1D4F435A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697" y="989806"/>
            <a:ext cx="3154953" cy="40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510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7F5F6-4B61-95E8-4C5E-58351D2FF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75" y="225351"/>
            <a:ext cx="11163300" cy="1325563"/>
          </a:xfrm>
        </p:spPr>
        <p:txBody>
          <a:bodyPr/>
          <a:lstStyle/>
          <a:p>
            <a:r>
              <a:rPr lang="en-US" dirty="0"/>
              <a:t>Probability theory allows for constructing Accurate solution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32E5B8-868F-D5FF-A099-13BB96155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50914"/>
            <a:ext cx="7242232" cy="5081735"/>
          </a:xfrm>
        </p:spPr>
        <p:txBody>
          <a:bodyPr>
            <a:normAutofit/>
          </a:bodyPr>
          <a:lstStyle/>
          <a:p>
            <a:r>
              <a:rPr lang="en-US" dirty="0"/>
              <a:t>A priori, there is no reason why one composition is favored over another.</a:t>
            </a:r>
          </a:p>
          <a:p>
            <a:r>
              <a:rPr lang="en-US" dirty="0"/>
              <a:t>Theoretically, we can construct a probability measure with domain being all possible maps, but</a:t>
            </a:r>
            <a:r>
              <a:rPr lang="en-US" b="1" dirty="0"/>
              <a:t> this quickly becomes computationally infeasible</a:t>
            </a:r>
          </a:p>
          <a:p>
            <a:r>
              <a:rPr lang="en-US" b="1" i="1" dirty="0"/>
              <a:t>Does not mean we’re done, we can select intelligently!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D221D8-F8C1-48D6-915F-76B4C6608D3B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7804207" y="1411250"/>
            <a:ext cx="3595021" cy="3396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662118-6B05-4229-BBF4-0FE12E6A33D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920566" y="4810561"/>
            <a:ext cx="2407083" cy="187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0BF26E-FB1A-433C-9B00-A04BD68D518B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9327649" y="4810561"/>
            <a:ext cx="2673851" cy="1872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3101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47B3A-ECC3-4BD7-AF88-DEE495AB6DD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dirty="0"/>
              <a:t>THE SETUP: VARIABLE QUALITY MAPS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337828-4FAD-48E7-B265-DAF393D029A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en-US" sz="3200" dirty="0"/>
              <a:t>Meshes</a:t>
            </a:r>
          </a:p>
          <a:p>
            <a:pPr lvl="0"/>
            <a:r>
              <a:rPr lang="en-US" sz="3200" dirty="0"/>
              <a:t>Correspondences</a:t>
            </a:r>
          </a:p>
          <a:p>
            <a:pPr lvl="0"/>
            <a:r>
              <a:rPr lang="en-US" sz="3200" dirty="0"/>
              <a:t>Distances</a:t>
            </a:r>
          </a:p>
          <a:p>
            <a:pPr marL="0" lvl="0" indent="0">
              <a:buNone/>
            </a:pPr>
            <a:endParaRPr lang="en-US" sz="3200" dirty="0"/>
          </a:p>
          <a:p>
            <a:pPr lvl="1"/>
            <a:endParaRPr lang="en-US" sz="2800" dirty="0"/>
          </a:p>
          <a:p>
            <a:pPr lvl="0"/>
            <a:r>
              <a:rPr lang="en-US" sz="3200" dirty="0"/>
              <a:t>Goal: Make new maps that are better (and consistent)</a:t>
            </a:r>
          </a:p>
          <a:p>
            <a:pPr lvl="0"/>
            <a:endParaRPr lang="en-US" dirty="0"/>
          </a:p>
        </p:txBody>
      </p:sp>
      <p:pic>
        <p:nvPicPr>
          <p:cNvPr id="4" name="Picture 3" descr="28§display§S_{1},...,S_{n}§png§600§FALSE§" title="TexMaths">
            <a:extLst>
              <a:ext uri="{FF2B5EF4-FFF2-40B4-BE49-F238E27FC236}">
                <a16:creationId xmlns:a16="http://schemas.microsoft.com/office/drawing/2014/main" id="{F6423C9F-6B89-4296-A238-C95F225430B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593911" y="1972638"/>
            <a:ext cx="1228941" cy="284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28§display§f_{ji}: S_{i} \to S_{j}§png§600§FALSE§" title="TexMaths">
            <a:extLst>
              <a:ext uri="{FF2B5EF4-FFF2-40B4-BE49-F238E27FC236}">
                <a16:creationId xmlns:a16="http://schemas.microsoft.com/office/drawing/2014/main" id="{4B976B8E-57F6-4833-9142-58BF860B03D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182297" y="2501637"/>
            <a:ext cx="1731883" cy="314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28§display§d_{ji} = L(S_{i},S_{j},f_{ji})§png§600§FALSE§" title="TexMaths">
            <a:extLst>
              <a:ext uri="{FF2B5EF4-FFF2-40B4-BE49-F238E27FC236}">
                <a16:creationId xmlns:a16="http://schemas.microsoft.com/office/drawing/2014/main" id="{77DCF3A4-587F-4F57-8F0D-238B0592D6D3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911226" y="3040922"/>
            <a:ext cx="2542141" cy="330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0AB48332-53B9-49CE-9FBF-0D0F96F20DAF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94760" y="3635354"/>
            <a:ext cx="9402480" cy="731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2675</TotalTime>
  <Words>2112</Words>
  <Application>Microsoft Office PowerPoint</Application>
  <PresentationFormat>Widescreen</PresentationFormat>
  <Paragraphs>216</Paragraphs>
  <Slides>30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Cambria Math</vt:lpstr>
      <vt:lpstr>StarSymbol</vt:lpstr>
      <vt:lpstr>Office Theme</vt:lpstr>
      <vt:lpstr>Hypothesis Testing on Patch Spaces via  Manifold Moving Least Squares  with Application to Evolutionary Anthropology </vt:lpstr>
      <vt:lpstr>Recently discovered fossils from kenya may give great evolutionary insight</vt:lpstr>
      <vt:lpstr>Anthropological data provides failure cases for USUAL biological shape analysis methods</vt:lpstr>
      <vt:lpstr>Experimental evidence shows that manifold learning provides a way forward</vt:lpstr>
      <vt:lpstr>Consistent shape registration is necessary for good statistical analysis</vt:lpstr>
      <vt:lpstr>Minimum spanning trees give consistent registration, albeit without stability</vt:lpstr>
      <vt:lpstr>Registration Fails with Nonisometric Surfaces</vt:lpstr>
      <vt:lpstr>Probability theory allows for constructing Accurate solution</vt:lpstr>
      <vt:lpstr>THE SETUP: VARIABLE QUALITY MAPS</vt:lpstr>
      <vt:lpstr>PROBABILITY MEASURE ON CORRESPONDENCES CAN BE OBTAINED FROM WEIGHTED GRAPH </vt:lpstr>
      <vt:lpstr>Fiber Bundles and Parallel Transport</vt:lpstr>
      <vt:lpstr>Using Parallel Transport to Find Good Compositions</vt:lpstr>
      <vt:lpstr>A SIMPLE METRIC BASE CONDITION IS ENOUGH RESTRICTION</vt:lpstr>
      <vt:lpstr>EOP YIELDS SOFT CORRESPONDENCES BY PROPAGATING DISTRIBUTIONS BETWEEN MESHES</vt:lpstr>
      <vt:lpstr>OUR SAMS PIPELINE GIVES END-TO-END REGISTRATION</vt:lpstr>
      <vt:lpstr>OUR SAMS PIPELINE GIVES END-TO-END REGISTRATION</vt:lpstr>
      <vt:lpstr>OUR SAMS PIPELINE GIVES END-TO-END REGISTRATION</vt:lpstr>
      <vt:lpstr>OUR SAMS PIPELINE GIVES END-TO-END REGISTRATION</vt:lpstr>
      <vt:lpstr>SAMS REGISTRATIONS YIELD ACCURATE SEGMENTATION OF DIVERSE COLLECTION OF PRIMATE MOLARS</vt:lpstr>
      <vt:lpstr>Recently discovered fossils from kenya may give great evolutionary insight</vt:lpstr>
      <vt:lpstr>STANDARD methods for outlier detection on anatomical shapes yield…?????</vt:lpstr>
      <vt:lpstr>PATCH SPACE PROVIDES AN ALTERNATIVE WAY FORWARD</vt:lpstr>
      <vt:lpstr>Manifold Moving Least Squares GIVES WAY TO MODEL POINT CLOUDS IN DATA-DRIVEN FASHION</vt:lpstr>
      <vt:lpstr>BOOTSTRAPPED DISTRIBUTIONS OF DISTANCES GIVE A POTENTIAL NONPARAMETRIC SOLUTION</vt:lpstr>
      <vt:lpstr>MMLS CAN ACCURATELY RECOVER THE RIEMANNIAN METRIC OF THE UNDERLYING MANIFOLD</vt:lpstr>
      <vt:lpstr>Experimental setup: simple pipeline</vt:lpstr>
      <vt:lpstr>TOOTH IS FAR AWAY FROM TWO OF THE INFRAORDERS, WITH HEATMAPS TO SHOW HOW</vt:lpstr>
      <vt:lpstr>BOX PLOTS GIVE ANOTHER VIEW OF MECHANISM OF SIMILARITY OF TOOTH TO INFRAORDER</vt:lpstr>
      <vt:lpstr>Conclusions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Ravier</dc:creator>
  <cp:lastModifiedBy>Robert Ravier</cp:lastModifiedBy>
  <cp:revision>1</cp:revision>
  <dcterms:created xsi:type="dcterms:W3CDTF">2023-09-05T19:36:32Z</dcterms:created>
  <dcterms:modified xsi:type="dcterms:W3CDTF">2023-09-07T16:15:21Z</dcterms:modified>
</cp:coreProperties>
</file>