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2" r:id="rId1"/>
  </p:sldMasterIdLst>
  <p:notesMasterIdLst>
    <p:notesMasterId r:id="rId3"/>
  </p:notesMasterIdLst>
  <p:sldIdLst>
    <p:sldId id="256" r:id="rId2"/>
  </p:sldIdLst>
  <p:sldSz cx="9144000" cy="6858000" type="screen4x3"/>
  <p:notesSz cx="6985000" cy="9283700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  <p:embeddedFont>
      <p:font typeface="Comic Sans MS" panose="030F0702030302020204" pitchFamily="66" charset="0"/>
      <p:regular r:id="rId8"/>
      <p:bold r:id="rId9"/>
    </p:embeddedFont>
  </p:embeddedFontLst>
  <p:custDataLst>
    <p:tags r:id="rId10"/>
  </p:custDataLst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FFFF"/>
    <a:srgbClr val="FFFFCC"/>
    <a:srgbClr val="CC3300"/>
    <a:srgbClr val="9BBB59"/>
    <a:srgbClr val="00B050"/>
    <a:srgbClr val="000000"/>
    <a:srgbClr val="4BACC6"/>
    <a:srgbClr val="F2F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452" autoAdjust="0"/>
    <p:restoredTop sz="93016" autoAdjust="0"/>
  </p:normalViewPr>
  <p:slideViewPr>
    <p:cSldViewPr>
      <p:cViewPr varScale="1">
        <p:scale>
          <a:sx n="88" d="100"/>
          <a:sy n="88" d="100"/>
        </p:scale>
        <p:origin x="-540" y="-96"/>
      </p:cViewPr>
      <p:guideLst>
        <p:guide orient="horz" pos="144"/>
        <p:guide pos="5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tags" Target="tags/tag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>
            <a:lvl1pPr algn="l" defTabSz="930275" eaLnBrk="1" hangingPunct="1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9" tIns="46480" rIns="92959" bIns="46480" numCol="1" anchor="b" anchorCtr="0" compatLnSpc="1">
            <a:prstTxWarp prst="textNoShape">
              <a:avLst/>
            </a:prstTxWarp>
          </a:bodyPr>
          <a:lstStyle>
            <a:lvl1pPr algn="l" defTabSz="930275" eaLnBrk="1" hangingPunct="1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9" tIns="46480" rIns="92959" bIns="4648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42FBF95D-5474-48E1-91D4-187BAE04C0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16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RUIMTE VOOR DE TITEL, ARIAL NARROW BOLD 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 lIns="91440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noProof="0" smtClean="0"/>
              <a:t>RUIMTE VOOR DE SUBTITEL ARIAL NARROW C17/25</a:t>
            </a:r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lnSpc>
                <a:spcPct val="100000"/>
              </a:lnSpc>
              <a:defRPr sz="1200"/>
            </a:lvl1pPr>
          </a:lstStyle>
          <a:p>
            <a:r>
              <a:rPr lang="nl-NL" smtClean="0"/>
              <a:t>3 December 2013</a:t>
            </a:r>
            <a:endParaRPr lang="en-GB"/>
          </a:p>
        </p:txBody>
      </p:sp>
      <p:sp>
        <p:nvSpPr>
          <p:cNvPr id="3502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lnSpc>
                <a:spcPct val="100000"/>
              </a:lnSpc>
              <a:defRPr sz="1200"/>
            </a:lvl1pPr>
          </a:lstStyle>
          <a:p>
            <a:r>
              <a:rPr lang="en-US" smtClean="0"/>
              <a:t>What can BX made from Sense?</a:t>
            </a:r>
            <a:endParaRPr lang="en-GB"/>
          </a:p>
        </p:txBody>
      </p:sp>
      <p:sp>
        <p:nvSpPr>
          <p:cNvPr id="3502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lnSpc>
                <a:spcPct val="100000"/>
              </a:lnSpc>
              <a:defRPr sz="1200"/>
            </a:lvl1pPr>
          </a:lstStyle>
          <a:p>
            <a:fld id="{9B288FF0-029C-4079-9E34-F3666E8D9C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510463" cy="4419600"/>
          </a:xfrm>
        </p:spPr>
        <p:txBody>
          <a:bodyPr/>
          <a:lstStyle>
            <a:lvl1pPr>
              <a:spcBef>
                <a:spcPts val="1000"/>
              </a:spcBef>
              <a:defRPr sz="2000"/>
            </a:lvl1pPr>
            <a:lvl2pPr>
              <a:spcBef>
                <a:spcPts val="500"/>
              </a:spcBef>
              <a:buClr>
                <a:srgbClr val="0070C0"/>
              </a:buClr>
              <a:defRPr sz="1800">
                <a:solidFill>
                  <a:srgbClr val="0000FF"/>
                </a:solidFill>
              </a:defRPr>
            </a:lvl2pPr>
            <a:lvl3pPr>
              <a:spcBef>
                <a:spcPts val="500"/>
              </a:spcBef>
              <a:buClr>
                <a:srgbClr val="0070C0"/>
              </a:buClr>
              <a:defRPr sz="1800">
                <a:solidFill>
                  <a:srgbClr val="0000FF"/>
                </a:solidFill>
              </a:defRPr>
            </a:lvl3pPr>
            <a:lvl4pPr>
              <a:spcBef>
                <a:spcPts val="500"/>
              </a:spcBef>
              <a:buClr>
                <a:srgbClr val="0070C0"/>
              </a:buClr>
              <a:defRPr sz="1800">
                <a:solidFill>
                  <a:srgbClr val="0000FF"/>
                </a:solidFill>
              </a:defRPr>
            </a:lvl4pPr>
            <a:lvl5pPr>
              <a:spcBef>
                <a:spcPts val="500"/>
              </a:spcBef>
              <a:buClr>
                <a:srgbClr val="0070C0"/>
              </a:buClr>
              <a:defRPr sz="1800">
                <a:solidFill>
                  <a:srgbClr val="0000FF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D686BB25-A3AB-43E0-881F-1B276C6641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402388"/>
            <a:ext cx="1803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1500"/>
              </a:lnSpc>
              <a:spcBef>
                <a:spcPct val="0"/>
              </a:spcBef>
              <a:defRPr sz="1200">
                <a:latin typeface="+mn-lt"/>
              </a:defRPr>
            </a:lvl1pPr>
          </a:lstStyle>
          <a:p>
            <a:r>
              <a:rPr lang="nl-NL" smtClean="0"/>
              <a:t>3 December 2013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402388"/>
            <a:ext cx="2917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ts val="1500"/>
              </a:lnSpc>
              <a:spcBef>
                <a:spcPct val="0"/>
              </a:spcBef>
              <a:defRPr sz="1200">
                <a:latin typeface="+mn-lt"/>
              </a:defRPr>
            </a:lvl1pPr>
          </a:lstStyle>
          <a:p>
            <a:r>
              <a:rPr lang="en-US" smtClean="0"/>
              <a:t>What can BX made from Sense?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94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 December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can BX made from Sense?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2275-593F-46C1-A8F3-C79E52CE985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71600" y="1447800"/>
            <a:ext cx="7467600" cy="46482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0722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603738A7-BC97-4F66-BC59-0F69517D1A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402388"/>
            <a:ext cx="1803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1500"/>
              </a:lnSpc>
              <a:spcBef>
                <a:spcPct val="0"/>
              </a:spcBef>
              <a:defRPr sz="1200">
                <a:latin typeface="+mn-lt"/>
              </a:defRPr>
            </a:lvl1pPr>
          </a:lstStyle>
          <a:p>
            <a:r>
              <a:rPr lang="nl-NL" smtClean="0"/>
              <a:t>3 December 2013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402388"/>
            <a:ext cx="2917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ts val="1500"/>
              </a:lnSpc>
              <a:spcBef>
                <a:spcPct val="0"/>
              </a:spcBef>
              <a:defRPr sz="1200">
                <a:latin typeface="+mn-lt"/>
              </a:defRPr>
            </a:lvl1pPr>
          </a:lstStyle>
          <a:p>
            <a:r>
              <a:rPr lang="en-US" smtClean="0"/>
              <a:t>What can BX made from Sense?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62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11138"/>
            <a:ext cx="7501659" cy="93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KLIK OM HET OPMAAKPROFIEL TE BEWERKEN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51046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opmaakprofielen</a:t>
            </a:r>
            <a:r>
              <a:rPr lang="en-GB" noProof="0" dirty="0" smtClean="0"/>
              <a:t> van de </a:t>
            </a:r>
            <a:r>
              <a:rPr lang="en-GB" noProof="0" dirty="0" err="1" smtClean="0"/>
              <a:t>modeltekst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Tweede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Vijfde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402388"/>
            <a:ext cx="1803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1500"/>
              </a:lnSpc>
              <a:spcBef>
                <a:spcPct val="0"/>
              </a:spcBef>
              <a:defRPr sz="1200">
                <a:latin typeface="+mn-lt"/>
              </a:defRPr>
            </a:lvl1pPr>
          </a:lstStyle>
          <a:p>
            <a:r>
              <a:rPr lang="nl-NL" smtClean="0"/>
              <a:t>3 December 2013</a:t>
            </a:r>
            <a:endParaRPr lang="en-GB" dirty="0"/>
          </a:p>
        </p:txBody>
      </p:sp>
      <p:sp>
        <p:nvSpPr>
          <p:cNvPr id="349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402388"/>
            <a:ext cx="2917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ts val="1500"/>
              </a:lnSpc>
              <a:spcBef>
                <a:spcPct val="0"/>
              </a:spcBef>
              <a:defRPr sz="1200">
                <a:latin typeface="+mn-lt"/>
              </a:defRPr>
            </a:lvl1pPr>
          </a:lstStyle>
          <a:p>
            <a:r>
              <a:rPr lang="en-US" smtClean="0"/>
              <a:t>What can BX made from Sense?</a:t>
            </a:r>
            <a:endParaRPr lang="en-GB" dirty="0"/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1500"/>
              </a:lnSpc>
              <a:spcBef>
                <a:spcPct val="0"/>
              </a:spcBef>
              <a:defRPr sz="1200">
                <a:latin typeface="+mn-lt"/>
              </a:defRPr>
            </a:lvl1pPr>
          </a:lstStyle>
          <a:p>
            <a:fld id="{297F2275-593F-46C1-A8F3-C79E52CE985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49191" name="Line 7"/>
          <p:cNvSpPr>
            <a:spLocks noChangeShapeType="1"/>
          </p:cNvSpPr>
          <p:nvPr/>
        </p:nvSpPr>
        <p:spPr bwMode="auto">
          <a:xfrm>
            <a:off x="1371600" y="1219200"/>
            <a:ext cx="776200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349192" name="Picture 8" descr="UT_Logo_Black_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324600"/>
            <a:ext cx="2098675" cy="4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1" r:id="rId3"/>
    <p:sldLayoutId id="2147483658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255588" indent="-255588" algn="l" defTabSz="238125" rtl="0" fontAlgn="base">
        <a:spcBef>
          <a:spcPct val="1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fontAlgn="base">
        <a:spcBef>
          <a:spcPct val="10000"/>
        </a:spcBef>
        <a:spcAft>
          <a:spcPct val="0"/>
        </a:spcAft>
        <a:buClr>
          <a:srgbClr val="0070C0"/>
        </a:buClr>
        <a:buFont typeface="Wingdings" pitchFamily="2" charset="2"/>
        <a:buChar char="ú"/>
        <a:defRPr sz="1800">
          <a:solidFill>
            <a:srgbClr val="0000FF"/>
          </a:solidFill>
          <a:latin typeface="+mn-lt"/>
          <a:cs typeface="+mn-cs"/>
        </a:defRPr>
      </a:lvl2pPr>
      <a:lvl3pPr marL="801688" indent="-238125" algn="l" defTabSz="238125" rtl="0" fontAlgn="base">
        <a:spcBef>
          <a:spcPct val="10000"/>
        </a:spcBef>
        <a:spcAft>
          <a:spcPct val="0"/>
        </a:spcAft>
        <a:buClr>
          <a:srgbClr val="0070C0"/>
        </a:buClr>
        <a:buFont typeface="Wingdings" pitchFamily="2" charset="2"/>
        <a:buChar char="ú"/>
        <a:defRPr sz="1800">
          <a:solidFill>
            <a:srgbClr val="0000FF"/>
          </a:solidFill>
          <a:latin typeface="+mn-lt"/>
          <a:cs typeface="+mn-cs"/>
        </a:defRPr>
      </a:lvl3pPr>
      <a:lvl4pPr marL="1077913" indent="-250825" algn="l" defTabSz="238125" rtl="0" fontAlgn="base">
        <a:spcBef>
          <a:spcPct val="10000"/>
        </a:spcBef>
        <a:spcAft>
          <a:spcPct val="0"/>
        </a:spcAft>
        <a:buClr>
          <a:srgbClr val="0070C0"/>
        </a:buClr>
        <a:buFont typeface="Wingdings" pitchFamily="2" charset="2"/>
        <a:buChar char="ú"/>
        <a:defRPr sz="1800">
          <a:solidFill>
            <a:srgbClr val="0000FF"/>
          </a:solidFill>
          <a:latin typeface="+mn-lt"/>
          <a:cs typeface="+mn-cs"/>
        </a:defRPr>
      </a:lvl4pPr>
      <a:lvl5pPr marL="1344613" indent="-255588" algn="l" defTabSz="238125" rtl="0" fontAlgn="base">
        <a:spcBef>
          <a:spcPct val="10000"/>
        </a:spcBef>
        <a:spcAft>
          <a:spcPct val="0"/>
        </a:spcAft>
        <a:buClr>
          <a:srgbClr val="0070C0"/>
        </a:buClr>
        <a:buFont typeface="Wingdings" pitchFamily="2" charset="2"/>
        <a:buChar char="ú"/>
        <a:defRPr sz="1800">
          <a:solidFill>
            <a:srgbClr val="0000FF"/>
          </a:solidFill>
          <a:latin typeface="+mn-lt"/>
          <a:cs typeface="+mn-cs"/>
        </a:defRPr>
      </a:lvl5pPr>
      <a:lvl6pPr marL="1801813" indent="-255588" algn="l" defTabSz="238125" rtl="0" fontAlgn="base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ú"/>
        <a:defRPr sz="1700">
          <a:solidFill>
            <a:schemeClr val="accent2"/>
          </a:solidFill>
          <a:latin typeface="+mn-lt"/>
          <a:cs typeface="+mn-cs"/>
        </a:defRPr>
      </a:lvl6pPr>
      <a:lvl7pPr marL="2259013" indent="-255588" algn="l" defTabSz="238125" rtl="0" fontAlgn="base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ú"/>
        <a:defRPr sz="1700">
          <a:solidFill>
            <a:schemeClr val="accent2"/>
          </a:solidFill>
          <a:latin typeface="+mn-lt"/>
          <a:cs typeface="+mn-cs"/>
        </a:defRPr>
      </a:lvl7pPr>
      <a:lvl8pPr marL="2716213" indent="-255588" algn="l" defTabSz="238125" rtl="0" fontAlgn="base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ú"/>
        <a:defRPr sz="1700">
          <a:solidFill>
            <a:schemeClr val="accent2"/>
          </a:solidFill>
          <a:latin typeface="+mn-lt"/>
          <a:cs typeface="+mn-cs"/>
        </a:defRPr>
      </a:lvl8pPr>
      <a:lvl9pPr marL="3173413" indent="-255588" algn="l" defTabSz="238125" rtl="0" fontAlgn="base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ú"/>
        <a:defRPr sz="1700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 flipV="1">
            <a:off x="5257800" y="1600200"/>
            <a:ext cx="3276600" cy="2286000"/>
          </a:xfrm>
          <a:prstGeom prst="line">
            <a:avLst/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6375961" y="310340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+mn-lt"/>
              </a:rPr>
              <a:t>1,9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3352800" y="3886200"/>
            <a:ext cx="1905000" cy="990600"/>
          </a:xfrm>
          <a:prstGeom prst="line">
            <a:avLst/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04800" y="228600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2400" b="1" dirty="0" smtClean="0">
                <a:solidFill>
                  <a:schemeClr val="bg1"/>
                </a:solidFill>
                <a:latin typeface="+mn-lt"/>
              </a:rPr>
              <a:t>Distances in km</a:t>
            </a:r>
            <a:endParaRPr lang="nl-NL" sz="2400" b="1" dirty="0" smtClean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762000" y="4876801"/>
            <a:ext cx="2514600" cy="1600199"/>
          </a:xfrm>
          <a:prstGeom prst="line">
            <a:avLst/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152142" y="5676900"/>
            <a:ext cx="612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+mn-lt"/>
              </a:rPr>
              <a:t>2,2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3276600" y="1485901"/>
            <a:ext cx="2057400" cy="3238499"/>
          </a:xfrm>
          <a:prstGeom prst="line">
            <a:avLst/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5410200" y="1447800"/>
            <a:ext cx="3124200" cy="76200"/>
          </a:xfrm>
          <a:prstGeom prst="line">
            <a:avLst/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4265666" y="4405503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+mn-lt"/>
              </a:rPr>
              <a:t>1,4</a:t>
            </a:r>
            <a:endParaRPr lang="nl-NL" sz="2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89766" y="98613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nl-NL" sz="2400" b="1" dirty="0" smtClean="0">
                <a:solidFill>
                  <a:schemeClr val="bg1"/>
                </a:solidFill>
                <a:latin typeface="+mn-lt"/>
              </a:rPr>
              <a:t>,6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0000" y="243840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nl-NL" sz="2400" b="1" dirty="0" smtClean="0">
                <a:solidFill>
                  <a:schemeClr val="bg1"/>
                </a:solidFill>
                <a:latin typeface="+mn-lt"/>
              </a:rPr>
              <a:t>,6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7705" y="2950030"/>
            <a:ext cx="87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+mn-lt"/>
              </a:rPr>
              <a:t>1800</a:t>
            </a:r>
            <a:endParaRPr lang="nl-NL" sz="24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690265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2400" b="1" dirty="0" smtClean="0">
                <a:solidFill>
                  <a:srgbClr val="FF0000"/>
                </a:solidFill>
                <a:latin typeface="+mn-lt"/>
              </a:rPr>
              <a:t>Heights in m</a:t>
            </a:r>
            <a:endParaRPr lang="nl-NL" sz="24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46919" y="2207567"/>
            <a:ext cx="87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+mn-lt"/>
              </a:rPr>
              <a:t>1731</a:t>
            </a:r>
            <a:endParaRPr lang="nl-NL" sz="24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" y="5659595"/>
            <a:ext cx="87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+mn-lt"/>
              </a:rPr>
              <a:t>2090</a:t>
            </a:r>
            <a:endParaRPr lang="nl-NL" sz="24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3905" y="934215"/>
            <a:ext cx="87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+mn-lt"/>
              </a:rPr>
              <a:t>2135</a:t>
            </a:r>
            <a:endParaRPr lang="nl-NL" sz="2400" b="1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7924800" y="1600201"/>
            <a:ext cx="762000" cy="1285002"/>
          </a:xfrm>
          <a:prstGeom prst="line">
            <a:avLst/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8305800" y="219270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+mn-lt"/>
              </a:rPr>
              <a:t>0,7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45582" y="4892153"/>
            <a:ext cx="87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+mn-lt"/>
              </a:rPr>
              <a:t>1850</a:t>
            </a:r>
            <a:endParaRPr lang="nl-NL" sz="2400" b="1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4648200" y="1447800"/>
            <a:ext cx="685800" cy="0"/>
          </a:xfrm>
          <a:prstGeom prst="line">
            <a:avLst/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4684766" y="91663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+mn-lt"/>
              </a:rPr>
              <a:t>0,4</a:t>
            </a:r>
            <a:endParaRPr lang="nl-NL" sz="2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34000" y="1600200"/>
            <a:ext cx="87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+mn-lt"/>
              </a:rPr>
              <a:t>2025</a:t>
            </a:r>
            <a:endParaRPr lang="nl-NL" sz="24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C:\Users\rensink\AppData\Local\Microsoft\Windows\Temporary Internet Files\Content.IE5\1TJNH5IW\MC90043388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690" y="1223080"/>
            <a:ext cx="607952" cy="60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rensink\AppData\Local\Microsoft\Windows\Temporary Internet Files\Content.IE5\1TJNH5IW\MC90043388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4" y="6121260"/>
            <a:ext cx="607952" cy="60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rensink\AppData\Local\Microsoft\Windows\Temporary Internet Files\Content.IE5\1TJNH5IW\MC90043388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86135"/>
            <a:ext cx="607952" cy="60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28" grpId="0"/>
      <p:bldP spid="29" grpId="0"/>
      <p:bldP spid="33" grpId="0"/>
      <p:bldP spid="35" grpId="0"/>
      <p:bldP spid="32" grpId="0"/>
      <p:bldP spid="34" grpId="0"/>
      <p:bldP spid="38" grpId="0"/>
      <p:bldP spid="39" grpId="0"/>
      <p:bldP spid="43" grpId="0"/>
      <p:bldP spid="45" grpId="0"/>
      <p:bldP spid="49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sjabloon_w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jabloon_wit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ctr" defTabSz="7620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ctr" defTabSz="7620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+mn-lt"/>
          </a:defRPr>
        </a:defPPr>
      </a:lstStyle>
    </a:txDef>
  </a:objectDefaults>
  <a:extraClrSchemeLst>
    <a:extraClrScheme>
      <a:clrScheme name="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0033CC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002DB9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12958</TotalTime>
  <Words>19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Comic Sans MS</vt:lpstr>
      <vt:lpstr>Wingdings</vt:lpstr>
      <vt:lpstr>sjabloon_wit</vt:lpstr>
      <vt:lpstr>PowerPoint Presentation</vt:lpstr>
    </vt:vector>
  </TitlesOfParts>
  <Company>Universiteit Twente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Timmer</dc:creator>
  <cp:lastModifiedBy>Arend Rensink</cp:lastModifiedBy>
  <cp:revision>400</cp:revision>
  <dcterms:created xsi:type="dcterms:W3CDTF">2003-04-01T22:12:23Z</dcterms:created>
  <dcterms:modified xsi:type="dcterms:W3CDTF">2013-12-04T16:49:32Z</dcterms:modified>
</cp:coreProperties>
</file>