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4" r:id="rId4"/>
    <p:sldId id="257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-84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1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6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6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1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9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7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0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5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6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8C792-4472-5A49-A32E-01370B9AE68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0C8D-4595-7D40-8DD0-162158E1C7E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Outcomes and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4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might we want to come out of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76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 LNCS Volume related to</a:t>
            </a:r>
            <a:br>
              <a:rPr lang="en-US" dirty="0" smtClean="0"/>
            </a:br>
            <a:r>
              <a:rPr lang="en-US" dirty="0" smtClean="0"/>
              <a:t>GRACE/</a:t>
            </a:r>
            <a:r>
              <a:rPr lang="en-US" dirty="0" err="1" smtClean="0"/>
              <a:t>Dagstuhl</a:t>
            </a:r>
            <a:r>
              <a:rPr lang="en-US" dirty="0" smtClean="0"/>
              <a:t>/BIRS Seminar?</a:t>
            </a:r>
          </a:p>
          <a:p>
            <a:r>
              <a:rPr lang="en-US" dirty="0" smtClean="0"/>
              <a:t>A </a:t>
            </a:r>
            <a:r>
              <a:rPr lang="en-US" dirty="0" smtClean="0"/>
              <a:t>“highly </a:t>
            </a:r>
            <a:r>
              <a:rPr lang="en-US" dirty="0" err="1" smtClean="0"/>
              <a:t>citeable</a:t>
            </a:r>
            <a:r>
              <a:rPr lang="en-US" dirty="0" smtClean="0"/>
              <a:t>” report on BX</a:t>
            </a:r>
            <a:r>
              <a:rPr lang="en-US" dirty="0" smtClean="0"/>
              <a:t>?</a:t>
            </a:r>
          </a:p>
          <a:p>
            <a:r>
              <a:rPr lang="en-US" dirty="0" smtClean="0"/>
              <a:t>SIGMOD Tutorial?</a:t>
            </a:r>
          </a:p>
          <a:p>
            <a:r>
              <a:rPr lang="en-US" dirty="0" smtClean="0"/>
              <a:t>BX 2014!</a:t>
            </a:r>
          </a:p>
          <a:p>
            <a:r>
              <a:rPr lang="en-US" smtClean="0"/>
              <a:t>BX </a:t>
            </a:r>
            <a:r>
              <a:rPr lang="en-US" dirty="0" smtClean="0"/>
              <a:t>2015!</a:t>
            </a:r>
          </a:p>
          <a:p>
            <a:r>
              <a:rPr lang="en-US" dirty="0" smtClean="0"/>
              <a:t>BX 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036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BX Seminar </a:t>
            </a:r>
            <a:r>
              <a:rPr lang="de-DE" dirty="0" err="1" smtClean="0"/>
              <a:t>Proceedings</a:t>
            </a:r>
            <a:r>
              <a:rPr lang="de-DE" dirty="0" smtClean="0"/>
              <a:t>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err="1" smtClean="0"/>
              <a:t>What</a:t>
            </a:r>
            <a:r>
              <a:rPr lang="de-DE" sz="2800" dirty="0" smtClean="0"/>
              <a:t> </a:t>
            </a:r>
            <a:r>
              <a:rPr lang="de-DE" sz="2800" dirty="0" err="1" smtClean="0"/>
              <a:t>about</a:t>
            </a:r>
            <a:r>
              <a:rPr lang="de-DE" sz="2800" dirty="0" smtClean="0"/>
              <a:t> an LNCS Volume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smtClean="0"/>
              <a:t>(open) CFP </a:t>
            </a:r>
            <a:r>
              <a:rPr lang="de-DE" sz="2800" dirty="0" err="1" smtClean="0"/>
              <a:t>mainly</a:t>
            </a:r>
            <a:r>
              <a:rPr lang="de-DE" sz="2800" dirty="0" smtClean="0"/>
              <a:t> </a:t>
            </a:r>
            <a:r>
              <a:rPr lang="de-DE" sz="2800" dirty="0" err="1" smtClean="0"/>
              <a:t>addressed</a:t>
            </a:r>
            <a:r>
              <a:rPr lang="de-DE" sz="2800" dirty="0" smtClean="0"/>
              <a:t> </a:t>
            </a:r>
            <a:r>
              <a:rPr lang="de-DE" sz="2800" dirty="0" err="1" smtClean="0"/>
              <a:t>at</a:t>
            </a:r>
            <a:r>
              <a:rPr lang="de-DE" sz="2800" dirty="0" smtClean="0"/>
              <a:t> </a:t>
            </a:r>
            <a:r>
              <a:rPr lang="de-DE" sz="2800" dirty="0" err="1" smtClean="0"/>
              <a:t>participants</a:t>
            </a:r>
            <a:r>
              <a:rPr lang="de-DE" sz="2800" dirty="0" smtClean="0"/>
              <a:t> of GRACE, </a:t>
            </a:r>
            <a:r>
              <a:rPr lang="de-DE" sz="2800" dirty="0" err="1" smtClean="0"/>
              <a:t>Dagstuhl</a:t>
            </a:r>
            <a:r>
              <a:rPr lang="de-DE" sz="2800" dirty="0" smtClean="0"/>
              <a:t>, and BIRS </a:t>
            </a:r>
            <a:r>
              <a:rPr lang="de-DE" sz="2800" dirty="0" err="1" smtClean="0"/>
              <a:t>seminars</a:t>
            </a:r>
            <a:r>
              <a:rPr lang="de-DE" sz="2800" dirty="0" smtClean="0"/>
              <a:t> </a:t>
            </a:r>
            <a:r>
              <a:rPr lang="de-DE" sz="2800" dirty="0" err="1" smtClean="0"/>
              <a:t>containing</a:t>
            </a:r>
            <a:r>
              <a:rPr lang="de-DE" sz="2800" dirty="0" smtClean="0"/>
              <a:t> peer-</a:t>
            </a:r>
            <a:r>
              <a:rPr lang="de-DE" sz="2800" dirty="0" err="1" smtClean="0"/>
              <a:t>reviewed</a:t>
            </a:r>
            <a:endParaRPr lang="de-DE" sz="2800" dirty="0" smtClean="0"/>
          </a:p>
          <a:p>
            <a:r>
              <a:rPr lang="de-DE" sz="2800" dirty="0" smtClean="0"/>
              <a:t>Extended </a:t>
            </a:r>
            <a:r>
              <a:rPr lang="de-DE" sz="2800" dirty="0" err="1" smtClean="0"/>
              <a:t>bx</a:t>
            </a:r>
            <a:r>
              <a:rPr lang="de-DE" sz="2800" dirty="0" smtClean="0"/>
              <a:t> </a:t>
            </a:r>
            <a:r>
              <a:rPr lang="de-DE" sz="2800" dirty="0" err="1" smtClean="0"/>
              <a:t>survey</a:t>
            </a:r>
            <a:r>
              <a:rPr lang="de-DE" sz="2800" dirty="0" smtClean="0"/>
              <a:t> </a:t>
            </a:r>
            <a:r>
              <a:rPr lang="de-DE" sz="2800" dirty="0" err="1" smtClean="0"/>
              <a:t>paper</a:t>
            </a:r>
            <a:endParaRPr lang="de-DE" sz="2800" dirty="0" smtClean="0"/>
          </a:p>
          <a:p>
            <a:r>
              <a:rPr lang="de-DE" sz="2800" dirty="0" smtClean="0"/>
              <a:t>Survey </a:t>
            </a:r>
            <a:r>
              <a:rPr lang="de-DE" sz="2800" dirty="0" err="1" smtClean="0"/>
              <a:t>papers</a:t>
            </a:r>
            <a:r>
              <a:rPr lang="de-DE" sz="2800" dirty="0" smtClean="0"/>
              <a:t> of </a:t>
            </a:r>
            <a:r>
              <a:rPr lang="de-DE" sz="2800" dirty="0" err="1" smtClean="0"/>
              <a:t>specific</a:t>
            </a:r>
            <a:r>
              <a:rPr lang="de-DE" sz="2800" dirty="0" smtClean="0"/>
              <a:t> </a:t>
            </a:r>
            <a:r>
              <a:rPr lang="de-DE" sz="2800" dirty="0" err="1" smtClean="0"/>
              <a:t>subareas</a:t>
            </a:r>
            <a:endParaRPr lang="de-DE" sz="2800" dirty="0"/>
          </a:p>
          <a:p>
            <a:r>
              <a:rPr lang="de-DE" sz="2800" dirty="0" smtClean="0"/>
              <a:t>Regular </a:t>
            </a:r>
            <a:r>
              <a:rPr lang="de-DE" sz="2800" dirty="0" err="1" smtClean="0"/>
              <a:t>papers</a:t>
            </a:r>
            <a:r>
              <a:rPr lang="de-DE" sz="2800" dirty="0" smtClean="0"/>
              <a:t> of </a:t>
            </a:r>
            <a:r>
              <a:rPr lang="de-DE" sz="2800" dirty="0" err="1" smtClean="0"/>
              <a:t>specific</a:t>
            </a:r>
            <a:r>
              <a:rPr lang="de-DE" sz="2800" dirty="0" smtClean="0"/>
              <a:t> </a:t>
            </a:r>
            <a:r>
              <a:rPr lang="de-DE" sz="2800" dirty="0" err="1" smtClean="0"/>
              <a:t>approaches</a:t>
            </a:r>
            <a:endParaRPr lang="de-DE" sz="2800" dirty="0" smtClean="0"/>
          </a:p>
          <a:p>
            <a:r>
              <a:rPr lang="de-DE" sz="2800" dirty="0" smtClean="0"/>
              <a:t>CASE </a:t>
            </a:r>
            <a:r>
              <a:rPr lang="de-DE" sz="2800" dirty="0" err="1" smtClean="0"/>
              <a:t>study</a:t>
            </a:r>
            <a:r>
              <a:rPr lang="de-DE" sz="2800" dirty="0" smtClean="0"/>
              <a:t> / </a:t>
            </a:r>
            <a:r>
              <a:rPr lang="de-DE" sz="2800" dirty="0" err="1" smtClean="0"/>
              <a:t>example</a:t>
            </a:r>
            <a:r>
              <a:rPr lang="de-DE" sz="2800" dirty="0" smtClean="0"/>
              <a:t> / </a:t>
            </a:r>
            <a:r>
              <a:rPr lang="de-DE" sz="2800" dirty="0" err="1" smtClean="0"/>
              <a:t>benchmark</a:t>
            </a:r>
            <a:r>
              <a:rPr lang="de-DE" sz="2800" dirty="0" smtClean="0"/>
              <a:t> </a:t>
            </a:r>
            <a:r>
              <a:rPr lang="de-DE" sz="2800" dirty="0" err="1" smtClean="0"/>
              <a:t>descriptions</a:t>
            </a:r>
            <a:endParaRPr lang="de-DE" sz="2800" dirty="0" smtClean="0"/>
          </a:p>
          <a:p>
            <a:r>
              <a:rPr lang="de-DE" sz="2800" dirty="0" smtClean="0"/>
              <a:t>Tool </a:t>
            </a:r>
            <a:r>
              <a:rPr lang="de-DE" sz="2800" dirty="0" err="1" smtClean="0"/>
              <a:t>descriptions</a:t>
            </a:r>
            <a:endParaRPr lang="de-DE" sz="2800" dirty="0" smtClean="0"/>
          </a:p>
          <a:p>
            <a:r>
              <a:rPr lang="de-DE" sz="2800" dirty="0" smtClean="0"/>
              <a:t>…</a:t>
            </a:r>
          </a:p>
          <a:p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208033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might we want to come out of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“highly </a:t>
            </a:r>
            <a:r>
              <a:rPr lang="en-US" dirty="0" err="1" smtClean="0"/>
              <a:t>citeable</a:t>
            </a:r>
            <a:r>
              <a:rPr lang="en-US" dirty="0" smtClean="0"/>
              <a:t>” report on BX?</a:t>
            </a:r>
          </a:p>
          <a:p>
            <a:pPr lvl="1"/>
            <a:r>
              <a:rPr lang="en-US" dirty="0" smtClean="0"/>
              <a:t>Vocabulary, taxonomy, </a:t>
            </a:r>
            <a:r>
              <a:rPr lang="en-US" dirty="0"/>
              <a:t>d</a:t>
            </a:r>
            <a:r>
              <a:rPr lang="en-US" dirty="0" smtClean="0"/>
              <a:t>efinitions and concepts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utorial on BX</a:t>
            </a:r>
          </a:p>
          <a:p>
            <a:pPr lvl="1"/>
            <a:r>
              <a:rPr lang="en-US" dirty="0" smtClean="0"/>
              <a:t>State-of-the-art research survey on foundations, techniques and tools – reflecting ICMT’09 paper</a:t>
            </a:r>
          </a:p>
          <a:p>
            <a:pPr lvl="1"/>
            <a:r>
              <a:rPr lang="en-US" dirty="0" smtClean="0"/>
              <a:t>Applications</a:t>
            </a:r>
          </a:p>
          <a:p>
            <a:r>
              <a:rPr lang="en-US" dirty="0" smtClean="0"/>
              <a:t>Edited by the organizers, with contributions from whomever is keen?</a:t>
            </a:r>
          </a:p>
          <a:p>
            <a:r>
              <a:rPr lang="en-US" dirty="0" smtClean="0"/>
              <a:t>Collaborative and cross-disciplinary.</a:t>
            </a:r>
          </a:p>
          <a:p>
            <a:pPr lvl="1"/>
            <a:r>
              <a:rPr lang="en-US" dirty="0" smtClean="0"/>
              <a:t>How to achieve this?</a:t>
            </a:r>
          </a:p>
        </p:txBody>
      </p:sp>
    </p:spTree>
    <p:extLst>
      <p:ext uri="{BB962C8B-B14F-4D97-AF65-F5344CB8AC3E}">
        <p14:creationId xmlns:p14="http://schemas.microsoft.com/office/powerpoint/2010/main" val="419686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Highly </a:t>
            </a:r>
            <a:r>
              <a:rPr lang="en-US" dirty="0" err="1" smtClean="0"/>
              <a:t>Citeable</a:t>
            </a:r>
            <a:r>
              <a:rPr lang="en-US" dirty="0" smtClean="0"/>
              <a:t>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open-access freely available version that we can give to our students, attendees at future events, … </a:t>
            </a:r>
            <a:r>
              <a:rPr lang="en-US" dirty="0" err="1" smtClean="0"/>
              <a:t>eg</a:t>
            </a:r>
            <a:r>
              <a:rPr lang="en-US" dirty="0" smtClean="0"/>
              <a:t>., </a:t>
            </a:r>
            <a:r>
              <a:rPr lang="en-US" dirty="0" err="1" smtClean="0"/>
              <a:t>arxiv</a:t>
            </a:r>
            <a:endParaRPr lang="en-US" dirty="0" smtClean="0"/>
          </a:p>
          <a:p>
            <a:pPr lvl="1"/>
            <a:r>
              <a:rPr lang="en-US" dirty="0" smtClean="0"/>
              <a:t>“Read the first 10 pages of this [</a:t>
            </a:r>
            <a:r>
              <a:rPr lang="en-US" dirty="0" err="1" smtClean="0"/>
              <a:t>ie</a:t>
            </a:r>
            <a:r>
              <a:rPr lang="en-US" dirty="0" smtClean="0"/>
              <a:t>., tutorial part] before coming to BX etc.”</a:t>
            </a:r>
          </a:p>
          <a:p>
            <a:r>
              <a:rPr lang="en-US" dirty="0" smtClean="0"/>
              <a:t>A peer-reviewed version, e.g., ACM Computing Surveys, so we get those academic points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9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SIGMOD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parallel with (and to spur on development of) the survey-tutorial paper, work on a tutorial proposal (and tutorial) for SIGMOD.</a:t>
            </a:r>
          </a:p>
          <a:p>
            <a:r>
              <a:rPr lang="en-US" dirty="0" smtClean="0"/>
              <a:t>Proposal due in January.</a:t>
            </a:r>
          </a:p>
          <a:p>
            <a:r>
              <a:rPr lang="en-US" dirty="0" smtClean="0"/>
              <a:t>Material not needed until later.</a:t>
            </a:r>
          </a:p>
          <a:p>
            <a:r>
              <a:rPr lang="en-US" dirty="0" smtClean="0"/>
              <a:t>Material prepared could feed into the paper (or paper material fed into tutorial)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3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BX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Athens, 28 March 2014</a:t>
            </a:r>
          </a:p>
          <a:p>
            <a:r>
              <a:rPr lang="en-US" dirty="0" smtClean="0"/>
              <a:t>Abstracts due 7 Dec</a:t>
            </a:r>
          </a:p>
          <a:p>
            <a:r>
              <a:rPr lang="en-US" dirty="0" smtClean="0"/>
              <a:t>Papers due 13 Dec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1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BX 2015?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locate?</a:t>
            </a:r>
          </a:p>
          <a:p>
            <a:r>
              <a:rPr lang="en-US" dirty="0" smtClean="0"/>
              <a:t>ETAPS 2015 (London, UK)?</a:t>
            </a:r>
          </a:p>
          <a:p>
            <a:r>
              <a:rPr lang="en-US" dirty="0" smtClean="0"/>
              <a:t>STAF 2015 (L’Aquila, Italy)?</a:t>
            </a:r>
          </a:p>
          <a:p>
            <a:r>
              <a:rPr lang="en-US" dirty="0" smtClean="0"/>
              <a:t>Where else? 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3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Bildschirmpräsentation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 Theme</vt:lpstr>
      <vt:lpstr>Outcomes and Objectives</vt:lpstr>
      <vt:lpstr>What might we want to come out of this?</vt:lpstr>
      <vt:lpstr>BX Seminar Proceedings ?</vt:lpstr>
      <vt:lpstr>What might we want to come out of this?</vt:lpstr>
      <vt:lpstr>Highly Citeable Report</vt:lpstr>
      <vt:lpstr>SIGMOD Tutorial</vt:lpstr>
      <vt:lpstr>BX 2014</vt:lpstr>
      <vt:lpstr>BX 2015?</vt:lpstr>
    </vt:vector>
  </TitlesOfParts>
  <Company>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“Real” BX Scenario?</dc:title>
  <dc:creator>Richard Paige</dc:creator>
  <cp:lastModifiedBy>Andy Schuerr</cp:lastModifiedBy>
  <cp:revision>9</cp:revision>
  <dcterms:created xsi:type="dcterms:W3CDTF">2013-12-05T22:27:34Z</dcterms:created>
  <dcterms:modified xsi:type="dcterms:W3CDTF">2013-12-06T15:58:22Z</dcterms:modified>
</cp:coreProperties>
</file>