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94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071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30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96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69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90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55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40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0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92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33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D70B-9825-4F7B-98E8-027448563634}" type="datetimeFigureOut">
              <a:rPr lang="zh-CN" altLang="en-US" smtClean="0"/>
              <a:t>2013/12/3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1CCB-6C7C-4EE9-BC31-F09CF8A2DA8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98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Computability of </a:t>
            </a:r>
            <a:r>
              <a:rPr lang="en-US" altLang="zh-CN" dirty="0" err="1" smtClean="0"/>
              <a:t>Combinators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Position Statement</a:t>
            </a:r>
          </a:p>
          <a:p>
            <a:endParaRPr lang="en-US" altLang="zh-CN" dirty="0"/>
          </a:p>
          <a:p>
            <a:r>
              <a:rPr lang="en-US" altLang="zh-CN" dirty="0" smtClean="0"/>
              <a:t>Yingfei </a:t>
            </a:r>
            <a:r>
              <a:rPr lang="en-US" altLang="zh-CN" dirty="0" err="1" smtClean="0"/>
              <a:t>Xiong</a:t>
            </a:r>
            <a:r>
              <a:rPr lang="en-US" altLang="zh-CN" dirty="0" smtClean="0"/>
              <a:t>, Peking University, 2013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486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Computability of </a:t>
            </a:r>
            <a:r>
              <a:rPr lang="en-US" altLang="zh-CN" dirty="0" err="1" smtClean="0"/>
              <a:t>Combinators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Many BX approaches are built on top of </a:t>
            </a:r>
            <a:r>
              <a:rPr lang="en-US" altLang="zh-CN" dirty="0" err="1" smtClean="0"/>
              <a:t>combinators</a:t>
            </a:r>
            <a:endParaRPr lang="en-US" altLang="zh-CN" dirty="0" smtClean="0"/>
          </a:p>
          <a:p>
            <a:r>
              <a:rPr lang="en-US" altLang="zh-CN" dirty="0" smtClean="0"/>
              <a:t>Is there a limitation of the </a:t>
            </a:r>
            <a:r>
              <a:rPr lang="en-US" altLang="zh-CN" dirty="0" err="1" smtClean="0"/>
              <a:t>combinator</a:t>
            </a:r>
            <a:r>
              <a:rPr lang="en-US" altLang="zh-CN" dirty="0" smtClean="0"/>
              <a:t> model?</a:t>
            </a:r>
          </a:p>
          <a:p>
            <a:endParaRPr lang="en-US" altLang="zh-CN" dirty="0"/>
          </a:p>
          <a:p>
            <a:r>
              <a:rPr lang="en-US" altLang="zh-CN" dirty="0" smtClean="0"/>
              <a:t>What is the computability of any possible </a:t>
            </a:r>
            <a:r>
              <a:rPr lang="en-US" altLang="zh-CN" dirty="0" err="1" smtClean="0"/>
              <a:t>combinator</a:t>
            </a:r>
            <a:r>
              <a:rPr lang="en-US" altLang="zh-CN" dirty="0" smtClean="0"/>
              <a:t>-based BX?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How to characterize the computability?</a:t>
            </a:r>
          </a:p>
          <a:p>
            <a:pPr lvl="1"/>
            <a:r>
              <a:rPr lang="en-US" altLang="zh-CN" dirty="0" smtClean="0"/>
              <a:t>How to prove the characterization?</a:t>
            </a:r>
          </a:p>
          <a:p>
            <a:pPr lvl="1"/>
            <a:endParaRPr lang="en-US" altLang="zh-CN" dirty="0"/>
          </a:p>
          <a:p>
            <a:r>
              <a:rPr lang="en-US" altLang="zh-CN" dirty="0" err="1" smtClean="0"/>
              <a:t>Combintor</a:t>
            </a:r>
            <a:r>
              <a:rPr lang="en-US" altLang="zh-CN" dirty="0" smtClean="0"/>
              <a:t> model could be replaced by</a:t>
            </a:r>
          </a:p>
          <a:p>
            <a:pPr lvl="1"/>
            <a:r>
              <a:rPr lang="en-US" altLang="zh-CN" dirty="0" smtClean="0"/>
              <a:t>Rule-based model?</a:t>
            </a:r>
          </a:p>
          <a:p>
            <a:pPr lvl="1"/>
            <a:r>
              <a:rPr lang="en-US" altLang="zh-CN" dirty="0" err="1" smtClean="0"/>
              <a:t>Bidirectionalization</a:t>
            </a:r>
            <a:r>
              <a:rPr lang="en-US" altLang="zh-CN" dirty="0" smtClean="0"/>
              <a:t> model?</a:t>
            </a:r>
          </a:p>
          <a:p>
            <a:pPr lvl="1"/>
            <a:r>
              <a:rPr lang="en-US" altLang="zh-CN" dirty="0" smtClean="0"/>
              <a:t>Anything else?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994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Turing-Computable / Lambda-Computable BX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Could express any two functions, get and put, expressible in a Turing machine/Lambda Calculus that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atisfy GETPUT and PUTGET</a:t>
            </a:r>
          </a:p>
          <a:p>
            <a:pPr lvl="1"/>
            <a:r>
              <a:rPr lang="en-US" altLang="zh-CN" dirty="0"/>
              <a:t>a</a:t>
            </a:r>
            <a:r>
              <a:rPr lang="en-US" altLang="zh-CN" dirty="0" smtClean="0"/>
              <a:t>re total functions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Problems:</a:t>
            </a:r>
          </a:p>
          <a:p>
            <a:pPr lvl="1"/>
            <a:r>
              <a:rPr lang="en-US" altLang="zh-CN" dirty="0"/>
              <a:t>How to encode different data types?</a:t>
            </a:r>
          </a:p>
          <a:p>
            <a:pPr lvl="1"/>
            <a:r>
              <a:rPr lang="en-US" altLang="zh-CN" dirty="0" smtClean="0"/>
              <a:t>Probably not true because of </a:t>
            </a:r>
            <a:r>
              <a:rPr lang="en-US" altLang="zh-CN" smtClean="0"/>
              <a:t>the </a:t>
            </a:r>
            <a:r>
              <a:rPr lang="en-US" altLang="zh-CN" smtClean="0"/>
              <a:t>totality </a:t>
            </a:r>
            <a:r>
              <a:rPr lang="en-US" altLang="zh-CN" dirty="0" smtClean="0"/>
              <a:t>requirements, but how to formally prove it?</a:t>
            </a:r>
          </a:p>
          <a:p>
            <a:pPr lvl="1"/>
            <a:r>
              <a:rPr lang="en-US" altLang="zh-CN" dirty="0" smtClean="0"/>
              <a:t>What weaker model could possibly be?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781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127</Words>
  <Application>Microsoft Office PowerPoint</Application>
  <PresentationFormat>全屏显示(4:3)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 Computability of Combinators</vt:lpstr>
      <vt:lpstr>Computability of Combinators</vt:lpstr>
      <vt:lpstr>Turing-Computable / Lambda-Computable BX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Yingfei</dc:creator>
  <cp:lastModifiedBy>Yingfei</cp:lastModifiedBy>
  <cp:revision>10</cp:revision>
  <dcterms:created xsi:type="dcterms:W3CDTF">2013-12-03T03:36:31Z</dcterms:created>
  <dcterms:modified xsi:type="dcterms:W3CDTF">2013-12-03T04:13:53Z</dcterms:modified>
</cp:coreProperties>
</file>