
<file path=[Content_Types].xml><?xml version="1.0" encoding="utf-8"?>
<Types xmlns="http://schemas.openxmlformats.org/package/2006/content-types">
  <Override PartName="/ppt/embeddings/oleObject5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embeddings/oleObject3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oleObject4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embeddings/oleObject2.bin" ContentType="application/vnd.openxmlformats-officedocument.oleObject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oleObject7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ict"/><Relationship Id="rId4" Type="http://schemas.openxmlformats.org/officeDocument/2006/relationships/image" Target="../media/image8.pict"/><Relationship Id="rId1" Type="http://schemas.openxmlformats.org/officeDocument/2006/relationships/image" Target="../media/image5.pict"/><Relationship Id="rId2" Type="http://schemas.openxmlformats.org/officeDocument/2006/relationships/image" Target="../media/image6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Relationship Id="rId2" Type="http://schemas.openxmlformats.org/officeDocument/2006/relationships/image" Target="../media/image15.pict"/><Relationship Id="rId3" Type="http://schemas.openxmlformats.org/officeDocument/2006/relationships/image" Target="../media/image16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1C543-3B99-5C4F-BC03-056B8E1447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756D-00F9-9E41-B04E-DC8BA3D35A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2459"/>
            <a:ext cx="7772400" cy="23980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Space-time trends in temperature extremes in south central Sweden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627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Peter Guttorp, UW/NRC</a:t>
            </a:r>
          </a:p>
          <a:p>
            <a:r>
              <a:rPr lang="en-US" dirty="0" smtClean="0">
                <a:latin typeface="Helvetica"/>
                <a:cs typeface="Helvetica"/>
              </a:rPr>
              <a:t>Peter F. </a:t>
            </a:r>
            <a:r>
              <a:rPr lang="en-US" dirty="0" err="1" smtClean="0">
                <a:latin typeface="Helvetica"/>
                <a:cs typeface="Helvetica"/>
              </a:rPr>
              <a:t>Craigmile</a:t>
            </a:r>
            <a:r>
              <a:rPr lang="en-US" dirty="0" smtClean="0">
                <a:latin typeface="Helvetica"/>
                <a:cs typeface="Helvetica"/>
              </a:rPr>
              <a:t>, OSU</a:t>
            </a: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2107"/>
            <a:ext cx="1930400" cy="184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838" y="399078"/>
            <a:ext cx="2743200" cy="86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9622" y="462136"/>
            <a:ext cx="3864244" cy="746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Projections from IPCC AR4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to look for signals in data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Fewer frost days (very likely everywhere)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Less intense cold extremes (very likely Northern Europe, South Asia, East Asia)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Reduced diurnal temperature range (likely on most continents)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Synoptic stations in south central Sweden with 48 years of data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769" y="2591634"/>
            <a:ext cx="4676302" cy="4266366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3337374" y="6126163"/>
            <a:ext cx="45719" cy="45719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864461" y="6090822"/>
            <a:ext cx="1019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önköping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GEV distribution</a:t>
            </a:r>
            <a:endParaRPr lang="en-US" dirty="0"/>
          </a:p>
        </p:txBody>
      </p:sp>
      <p:graphicFrame>
        <p:nvGraphicFramePr>
          <p:cNvPr id="16386" name="Content Placeholder 3"/>
          <p:cNvGraphicFramePr>
            <a:graphicFrameLocks noChangeAspect="1"/>
          </p:cNvGraphicFramePr>
          <p:nvPr/>
        </p:nvGraphicFramePr>
        <p:xfrm>
          <a:off x="1143000" y="1539159"/>
          <a:ext cx="4875037" cy="1176343"/>
        </p:xfrm>
        <a:graphic>
          <a:graphicData uri="http://schemas.openxmlformats.org/presentationml/2006/ole">
            <p:oleObj spid="_x0000_s16386" name="Equation" r:id="rId3" imgW="3581400" imgH="863600" progId="Equation.DSMT4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3500" y="2604380"/>
            <a:ext cx="6477000" cy="44323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810500" y="3429000"/>
          <a:ext cx="584200" cy="317500"/>
        </p:xfrm>
        <a:graphic>
          <a:graphicData uri="http://schemas.openxmlformats.org/presentationml/2006/ole">
            <p:oleObj spid="_x0000_s16387" name="Equation" r:id="rId5" imgW="584200" imgH="317500" progId="Equation.DSMT4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7837488" y="4492625"/>
          <a:ext cx="584200" cy="317500"/>
        </p:xfrm>
        <a:graphic>
          <a:graphicData uri="http://schemas.openxmlformats.org/presentationml/2006/ole">
            <p:oleObj spid="_x0000_s16388" name="Equation" r:id="rId6" imgW="584200" imgH="317500" progId="Equation.DSMT4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7816850" y="5613400"/>
          <a:ext cx="596900" cy="317500"/>
        </p:xfrm>
        <a:graphic>
          <a:graphicData uri="http://schemas.openxmlformats.org/presentationml/2006/ole">
            <p:oleObj spid="_x0000_s16389" name="Equation" r:id="rId7" imgW="596900" imgH="317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fits with linear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58900"/>
            <a:ext cx="6883400" cy="549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t="18207" b="14897"/>
          <a:stretch>
            <a:fillRect/>
          </a:stretch>
        </p:blipFill>
        <p:spPr>
          <a:xfrm>
            <a:off x="5060280" y="4855913"/>
            <a:ext cx="3626520" cy="19399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of </a:t>
            </a:r>
            <a:r>
              <a:rPr lang="en-US" dirty="0" err="1" smtClean="0"/>
              <a:t>J</a:t>
            </a:r>
            <a:r>
              <a:rPr lang="en-US" dirty="0" err="1" smtClean="0"/>
              <a:t>önköping</a:t>
            </a:r>
            <a:r>
              <a:rPr lang="en-US" dirty="0" smtClean="0"/>
              <a:t> (44 yrs)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fit of GEV parameters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mle</a:t>
            </a:r>
            <a:r>
              <a:rPr lang="en-US" dirty="0" smtClean="0"/>
              <a:t> fit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1900"/>
            <a:ext cx="5461000" cy="4356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t="14211"/>
          <a:stretch>
            <a:fillRect/>
          </a:stretch>
        </p:blipFill>
        <p:spPr>
          <a:xfrm>
            <a:off x="5055960" y="2950039"/>
            <a:ext cx="4088040" cy="384892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where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Allows borrowing estimation strength from other sites</a:t>
            </a:r>
          </a:p>
          <a:p>
            <a:r>
              <a:rPr lang="en-US" dirty="0" smtClean="0"/>
              <a:t>Can include more sites in analysis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4193" y="1600201"/>
          <a:ext cx="4970701" cy="534376"/>
        </p:xfrm>
        <a:graphic>
          <a:graphicData uri="http://schemas.openxmlformats.org/presentationml/2006/ole">
            <p:oleObj spid="_x0000_s19458" name="Equation" r:id="rId3" imgW="2857500" imgH="3302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12802" y="2655794"/>
          <a:ext cx="6713180" cy="640639"/>
        </p:xfrm>
        <a:graphic>
          <a:graphicData uri="http://schemas.openxmlformats.org/presentationml/2006/ole">
            <p:oleObj spid="_x0000_s19459" name="Equation" r:id="rId4" imgW="3835400" imgH="355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3496236"/>
          <a:ext cx="8049845" cy="570266"/>
        </p:xfrm>
        <a:graphic>
          <a:graphicData uri="http://schemas.openxmlformats.org/presentationml/2006/ole">
            <p:oleObj spid="_x0000_s19460" name="Equation" r:id="rId5" imgW="4470400" imgH="330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fit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11455"/>
          <a:stretch>
            <a:fillRect/>
          </a:stretch>
        </p:blipFill>
        <p:spPr>
          <a:xfrm>
            <a:off x="822013" y="1417637"/>
            <a:ext cx="7694145" cy="54403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03097" y="6309157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Posterior probability of slope ≤ 0 is very small everywhere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4618" y="640992"/>
            <a:ext cx="4019382" cy="5485172"/>
          </a:xfrm>
        </p:spPr>
        <p:txBody>
          <a:bodyPr/>
          <a:lstStyle/>
          <a:p>
            <a:r>
              <a:rPr lang="en-US" dirty="0" smtClean="0"/>
              <a:t>No real model for joint distribution at several sites. Here prediction at single site: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991"/>
            <a:ext cx="5054067" cy="40395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t="21567" b="14931"/>
          <a:stretch>
            <a:fillRect/>
          </a:stretch>
        </p:blipFill>
        <p:spPr>
          <a:xfrm>
            <a:off x="459396" y="4883170"/>
            <a:ext cx="3567072" cy="18105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 t="16628" b="16628"/>
          <a:stretch>
            <a:fillRect/>
          </a:stretch>
        </p:blipFill>
        <p:spPr>
          <a:xfrm>
            <a:off x="4933193" y="2802018"/>
            <a:ext cx="4210807" cy="2245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3761" y="5108702"/>
            <a:ext cx="4720239" cy="15850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31331" y="2802018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mle</a:t>
            </a:r>
            <a:endParaRPr lang="en-US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422" y="2842548"/>
            <a:ext cx="86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Helvetica"/>
                <a:cs typeface="Helvetica"/>
              </a:rPr>
              <a:t>Bayes</a:t>
            </a:r>
            <a:endParaRPr lang="en-US" b="1" dirty="0">
              <a:solidFill>
                <a:srgbClr val="0000FF"/>
              </a:solidFill>
              <a:latin typeface="Helvetica"/>
              <a:cs typeface="Helvetica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5713711" y="3497335"/>
            <a:ext cx="584422" cy="1351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</p:cNvCxnSpPr>
          <p:nvPr/>
        </p:nvCxnSpPr>
        <p:spPr>
          <a:xfrm rot="16200000" flipH="1">
            <a:off x="8156998" y="3236895"/>
            <a:ext cx="422303" cy="291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152</Words>
  <Application>Microsoft Macintosh PowerPoint</Application>
  <PresentationFormat>Letter Paper (8.5x11 in)</PresentationFormat>
  <Paragraphs>28</Paragraphs>
  <Slides>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MathType 6.0 Equation</vt:lpstr>
      <vt:lpstr>Equation</vt:lpstr>
      <vt:lpstr>Space-time trends in temperature extremes in south central Sweden</vt:lpstr>
      <vt:lpstr>Projections from IPCC AR4</vt:lpstr>
      <vt:lpstr>Data network</vt:lpstr>
      <vt:lpstr>GEV distribution</vt:lpstr>
      <vt:lpstr>ML fits with linear trend</vt:lpstr>
      <vt:lpstr>Prediction of Jönköping (44 yrs)</vt:lpstr>
      <vt:lpstr>Spatial model</vt:lpstr>
      <vt:lpstr>Bayesian fit</vt:lpstr>
      <vt:lpstr>Slide 9</vt:lpstr>
    </vt:vector>
  </TitlesOfParts>
  <Company>Peter Guttorp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Space-time trends in temperature extremes in south central Sweden</dc:title>
  <dc:creator>Peter Guttorp</dc:creator>
  <cp:lastModifiedBy>Peter Guttorp</cp:lastModifiedBy>
  <cp:revision>1</cp:revision>
  <dcterms:created xsi:type="dcterms:W3CDTF">2010-08-19T07:00:43Z</dcterms:created>
  <dcterms:modified xsi:type="dcterms:W3CDTF">2010-08-19T17:00:58Z</dcterms:modified>
</cp:coreProperties>
</file>